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ject 2"/>
          <p:cNvPicPr/>
          <p:nvPr/>
        </p:nvPicPr>
        <p:blipFill>
          <a:blip r:embed="rId2"/>
          <a:stretch/>
        </p:blipFill>
        <p:spPr>
          <a:xfrm>
            <a:off x="0" y="15840"/>
            <a:ext cx="2291760" cy="7936920"/>
          </a:xfrm>
          <a:prstGeom prst="rect">
            <a:avLst/>
          </a:prstGeom>
          <a:ln w="0">
            <a:noFill/>
          </a:ln>
        </p:spPr>
      </p:pic>
      <p:pic>
        <p:nvPicPr>
          <p:cNvPr id="115" name="object 3"/>
          <p:cNvPicPr/>
          <p:nvPr/>
        </p:nvPicPr>
        <p:blipFill>
          <a:blip r:embed="rId3"/>
          <a:stretch/>
        </p:blipFill>
        <p:spPr>
          <a:xfrm>
            <a:off x="14755680" y="2028600"/>
            <a:ext cx="3529800" cy="6426720"/>
          </a:xfrm>
          <a:prstGeom prst="rect">
            <a:avLst/>
          </a:prstGeom>
          <a:ln w="0">
            <a:noFill/>
          </a:ln>
        </p:spPr>
      </p:pic>
      <p:pic>
        <p:nvPicPr>
          <p:cNvPr id="116" name="object 8"/>
          <p:cNvPicPr/>
          <p:nvPr/>
        </p:nvPicPr>
        <p:blipFill>
          <a:blip r:embed="rId4"/>
          <a:stretch/>
        </p:blipFill>
        <p:spPr>
          <a:xfrm>
            <a:off x="5580000" y="2340000"/>
            <a:ext cx="7369920" cy="4912200"/>
          </a:xfrm>
          <a:prstGeom prst="rect">
            <a:avLst/>
          </a:prstGeom>
          <a:ln w="0">
            <a:noFill/>
          </a:ln>
        </p:spPr>
      </p:pic>
      <p:pic>
        <p:nvPicPr>
          <p:cNvPr id="117" name="object 10"/>
          <p:cNvPicPr/>
          <p:nvPr/>
        </p:nvPicPr>
        <p:blipFill>
          <a:blip r:embed="rId5"/>
          <a:stretch/>
        </p:blipFill>
        <p:spPr>
          <a:xfrm>
            <a:off x="14940000" y="5220000"/>
            <a:ext cx="2909160" cy="4952520"/>
          </a:xfrm>
          <a:prstGeom prst="rect">
            <a:avLst/>
          </a:prstGeom>
          <a:ln w="0">
            <a:noFill/>
          </a:ln>
        </p:spPr>
      </p:pic>
      <p:sp>
        <p:nvSpPr>
          <p:cNvPr id="118" name="CustomShape 1"/>
          <p:cNvSpPr/>
          <p:nvPr/>
        </p:nvSpPr>
        <p:spPr>
          <a:xfrm>
            <a:off x="6480000" y="7560000"/>
            <a:ext cx="6181200" cy="17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hr-HR" sz="41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Project partners</a:t>
            </a:r>
            <a:endParaRPr lang="hr-HR" sz="4100" b="0" strike="noStrike" spc="-1">
              <a:latin typeface="Arial"/>
            </a:endParaRPr>
          </a:p>
        </p:txBody>
      </p:sp>
      <p:pic>
        <p:nvPicPr>
          <p:cNvPr id="119" name="Picture 120"/>
          <p:cNvPicPr/>
          <p:nvPr/>
        </p:nvPicPr>
        <p:blipFill>
          <a:blip r:embed="rId6"/>
          <a:srcRect b="19184"/>
          <a:stretch/>
        </p:blipFill>
        <p:spPr>
          <a:xfrm>
            <a:off x="7488720" y="0"/>
            <a:ext cx="3310920" cy="2159280"/>
          </a:xfrm>
          <a:prstGeom prst="rect">
            <a:avLst/>
          </a:prstGeom>
          <a:ln w="0">
            <a:noFill/>
          </a:ln>
        </p:spPr>
      </p:pic>
      <p:pic>
        <p:nvPicPr>
          <p:cNvPr id="122" name="Slika 121"/>
          <p:cNvPicPr/>
          <p:nvPr/>
        </p:nvPicPr>
        <p:blipFill>
          <a:blip r:embed="rId7"/>
          <a:stretch/>
        </p:blipFill>
        <p:spPr>
          <a:xfrm>
            <a:off x="7530381" y="8301426"/>
            <a:ext cx="1557720" cy="1728360"/>
          </a:xfrm>
          <a:prstGeom prst="rect">
            <a:avLst/>
          </a:prstGeom>
          <a:ln w="0">
            <a:noFill/>
          </a:ln>
        </p:spPr>
      </p:pic>
      <p:pic>
        <p:nvPicPr>
          <p:cNvPr id="123" name="Slika 122"/>
          <p:cNvPicPr/>
          <p:nvPr/>
        </p:nvPicPr>
        <p:blipFill>
          <a:blip r:embed="rId8"/>
          <a:srcRect l="20014" r="17967" b="25366"/>
          <a:stretch/>
        </p:blipFill>
        <p:spPr>
          <a:xfrm>
            <a:off x="10429462" y="8146474"/>
            <a:ext cx="2416058" cy="2061637"/>
          </a:xfrm>
          <a:prstGeom prst="rect">
            <a:avLst/>
          </a:prstGeom>
          <a:ln w="0">
            <a:noFill/>
          </a:ln>
        </p:spPr>
      </p:pic>
      <p:sp>
        <p:nvSpPr>
          <p:cNvPr id="124" name="Line 2"/>
          <p:cNvSpPr/>
          <p:nvPr/>
        </p:nvSpPr>
        <p:spPr>
          <a:xfrm>
            <a:off x="5580000" y="2340000"/>
            <a:ext cx="737028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25" name="Line 3"/>
          <p:cNvSpPr/>
          <p:nvPr/>
        </p:nvSpPr>
        <p:spPr>
          <a:xfrm flipV="1">
            <a:off x="5580000" y="2340000"/>
            <a:ext cx="0" cy="49125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26" name="Line 4"/>
          <p:cNvSpPr/>
          <p:nvPr/>
        </p:nvSpPr>
        <p:spPr>
          <a:xfrm flipV="1">
            <a:off x="12950280" y="2340000"/>
            <a:ext cx="0" cy="491256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27" name="Line 5"/>
          <p:cNvSpPr/>
          <p:nvPr/>
        </p:nvSpPr>
        <p:spPr>
          <a:xfrm>
            <a:off x="5580000" y="7252560"/>
            <a:ext cx="737028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4CA04BA-0C58-C434-C71E-04E3D0795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1450" y="8146474"/>
            <a:ext cx="1901161" cy="1755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122"/>
          <p:cNvPicPr/>
          <p:nvPr/>
        </p:nvPicPr>
        <p:blipFill>
          <a:blip r:embed="rId2"/>
          <a:stretch/>
        </p:blipFill>
        <p:spPr>
          <a:xfrm>
            <a:off x="7668720" y="360"/>
            <a:ext cx="2949480" cy="225864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540327" y="1800000"/>
            <a:ext cx="16995273" cy="79674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COORDINATOR OF PROJECT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Lions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 Distrikt 126 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COUNTRY AND CITY WHERE THE PROJECT IS CARRIED OUT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Croatia, Ilok, Vinogorje Iločkih podruma, područje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Vukovo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LVD COMMITTEE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President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: </a:t>
            </a:r>
            <a:r>
              <a:rPr lang="hr-HR" sz="2400" spc="-1" dirty="0">
                <a:solidFill>
                  <a:srgbClr val="121212"/>
                </a:solidFill>
                <a:latin typeface="Courier New"/>
                <a:ea typeface="DejaVu Sans"/>
              </a:rPr>
              <a:t>Marina Kralj </a:t>
            </a:r>
            <a:r>
              <a:rPr lang="hr-HR" sz="2400" spc="-1" dirty="0" err="1">
                <a:solidFill>
                  <a:srgbClr val="121212"/>
                </a:solidFill>
                <a:latin typeface="Courier New"/>
                <a:ea typeface="DejaVu Sans"/>
              </a:rPr>
              <a:t>Miliša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members</a:t>
            </a:r>
            <a:r>
              <a:rPr lang="hr-HR" sz="2400" spc="-1" dirty="0">
                <a:solidFill>
                  <a:srgbClr val="121212"/>
                </a:solidFill>
                <a:latin typeface="Courier New"/>
                <a:ea typeface="DejaVu Sans"/>
              </a:rPr>
              <a:t>: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Ilijana Palčec, 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spc="-1" dirty="0">
                <a:solidFill>
                  <a:srgbClr val="121212"/>
                </a:solidFill>
                <a:latin typeface="Courier New"/>
                <a:ea typeface="DejaVu Sans"/>
              </a:rPr>
              <a:t>Vesna </a:t>
            </a:r>
            <a:r>
              <a:rPr lang="hr-HR" sz="2400" spc="-1" dirty="0" err="1">
                <a:solidFill>
                  <a:srgbClr val="121212"/>
                </a:solidFill>
                <a:latin typeface="Courier New"/>
                <a:ea typeface="DejaVu Sans"/>
              </a:rPr>
              <a:t>Boinović</a:t>
            </a:r>
            <a:r>
              <a:rPr lang="hr-HR" sz="2400" spc="-1" dirty="0">
                <a:solidFill>
                  <a:srgbClr val="121212"/>
                </a:solidFill>
                <a:latin typeface="Courier New"/>
                <a:ea typeface="DejaVu Sans"/>
              </a:rPr>
              <a:t> Grubić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Sanja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Matovina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Lulić, </a:t>
            </a:r>
          </a:p>
          <a:p>
            <a:pPr>
              <a:lnSpc>
                <a:spcPct val="100000"/>
              </a:lnSpc>
            </a:pP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Lidija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Crnčević,Frano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Mika,Jozo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Berečić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Željko Marić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-1" normalizeH="0" baseline="0" noProof="0" dirty="0">
                <a:ln>
                  <a:noFill/>
                </a:ln>
                <a:solidFill>
                  <a:srgbClr val="121212"/>
                </a:solidFill>
                <a:effectLst/>
                <a:uLnTx/>
                <a:uFillTx/>
                <a:latin typeface="Courier New"/>
                <a:ea typeface="DejaVu Sans"/>
              </a:rPr>
              <a:t>LVD COMMITTEE IN BORDEAUX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spc="-1" dirty="0" err="1">
                <a:solidFill>
                  <a:srgbClr val="121212"/>
                </a:solidFill>
                <a:latin typeface="Courier New"/>
              </a:rPr>
              <a:t>Vesan</a:t>
            </a:r>
            <a:r>
              <a:rPr lang="hr-HR" sz="2400" b="1" spc="-1" dirty="0">
                <a:solidFill>
                  <a:srgbClr val="121212"/>
                </a:solidFill>
                <a:latin typeface="Courier New"/>
              </a:rPr>
              <a:t> </a:t>
            </a:r>
            <a:r>
              <a:rPr lang="hr-HR" sz="2400" b="1" spc="-1" dirty="0" err="1">
                <a:solidFill>
                  <a:srgbClr val="121212"/>
                </a:solidFill>
                <a:latin typeface="Courier New"/>
              </a:rPr>
              <a:t>Boinović</a:t>
            </a:r>
            <a:r>
              <a:rPr lang="hr-HR" sz="2400" b="1" spc="-1" dirty="0">
                <a:solidFill>
                  <a:srgbClr val="121212"/>
                </a:solidFill>
                <a:latin typeface="Courier New"/>
              </a:rPr>
              <a:t> Grubić, Dražen </a:t>
            </a:r>
            <a:r>
              <a:rPr lang="hr-HR" sz="2400" b="1" spc="-1" dirty="0" err="1">
                <a:solidFill>
                  <a:srgbClr val="121212"/>
                </a:solidFill>
                <a:latin typeface="Courier New"/>
              </a:rPr>
              <a:t>Melčić</a:t>
            </a:r>
            <a:r>
              <a:rPr lang="hr-HR" sz="2400" b="1" spc="-1" dirty="0">
                <a:solidFill>
                  <a:srgbClr val="121212"/>
                </a:solidFill>
                <a:latin typeface="Courier New"/>
              </a:rPr>
              <a:t>, Željko </a:t>
            </a:r>
            <a:r>
              <a:rPr lang="hr-HR" sz="2400" b="1" spc="-1" dirty="0" err="1">
                <a:solidFill>
                  <a:srgbClr val="121212"/>
                </a:solidFill>
                <a:latin typeface="Courier New"/>
              </a:rPr>
              <a:t>Gucunski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PROJECT GOAL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humanitarian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activities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Lions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in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new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environments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encouragement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education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for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acquisition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agro-agricultural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qualifications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for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development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economy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Eastern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Slavonia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PURPOSE OF THE PROJECT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donate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every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year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funds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for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ecological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actions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education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school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students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and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students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agronomic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orientation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and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scholarships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for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studies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INDIRECT AID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promotion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destination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war-affected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Vukovar, Ilok (hotel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stay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</a:t>
            </a:r>
            <a:endParaRPr lang="hr-H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visit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to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museums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,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promotion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enogastronomy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of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the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 Vukovar-Srijem </a:t>
            </a:r>
            <a:r>
              <a:rPr lang="hr-HR" sz="2400" b="0" strike="noStrike" spc="-1" dirty="0" err="1">
                <a:solidFill>
                  <a:srgbClr val="121212"/>
                </a:solidFill>
                <a:latin typeface="Courier New"/>
                <a:ea typeface="DejaVu Sans"/>
              </a:rPr>
              <a:t>County</a:t>
            </a:r>
            <a:r>
              <a:rPr lang="hr-HR" sz="2400" b="0" strike="noStrike" spc="-1" dirty="0">
                <a:solidFill>
                  <a:srgbClr val="121212"/>
                </a:solidFill>
                <a:latin typeface="Courier New"/>
                <a:ea typeface="DejaVu Sans"/>
              </a:rPr>
              <a:t>.</a:t>
            </a:r>
            <a:endParaRPr lang="hr-HR" sz="2400" b="0" strike="noStrike" spc="-1" dirty="0">
              <a:latin typeface="Arial"/>
            </a:endParaRPr>
          </a:p>
        </p:txBody>
      </p:sp>
      <p:pic>
        <p:nvPicPr>
          <p:cNvPr id="130" name="Slika 129"/>
          <p:cNvPicPr/>
          <p:nvPr/>
        </p:nvPicPr>
        <p:blipFill>
          <a:blip r:embed="rId3"/>
          <a:stretch/>
        </p:blipFill>
        <p:spPr>
          <a:xfrm>
            <a:off x="11643185" y="73244"/>
            <a:ext cx="6536455" cy="5620876"/>
          </a:xfrm>
          <a:prstGeom prst="rect">
            <a:avLst/>
          </a:prstGeom>
          <a:ln w="0"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18000000" y="1800000"/>
            <a:ext cx="179640" cy="179640"/>
          </a:xfrm>
          <a:prstGeom prst="ellipse">
            <a:avLst/>
          </a:pr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object 6"/>
          <p:cNvPicPr/>
          <p:nvPr/>
        </p:nvPicPr>
        <p:blipFill>
          <a:blip r:embed="rId2"/>
          <a:stretch/>
        </p:blipFill>
        <p:spPr>
          <a:xfrm>
            <a:off x="12600000" y="5863320"/>
            <a:ext cx="5634000" cy="3550320"/>
          </a:xfrm>
          <a:prstGeom prst="rect">
            <a:avLst/>
          </a:prstGeom>
          <a:ln w="0">
            <a:noFill/>
          </a:ln>
        </p:spPr>
      </p:pic>
      <p:pic>
        <p:nvPicPr>
          <p:cNvPr id="133" name="object 7"/>
          <p:cNvPicPr/>
          <p:nvPr/>
        </p:nvPicPr>
        <p:blipFill>
          <a:blip r:embed="rId3"/>
          <a:stretch/>
        </p:blipFill>
        <p:spPr>
          <a:xfrm>
            <a:off x="2026080" y="3989520"/>
            <a:ext cx="4026600" cy="4108680"/>
          </a:xfrm>
          <a:prstGeom prst="rect">
            <a:avLst/>
          </a:prstGeom>
          <a:ln w="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360000" y="2652840"/>
            <a:ext cx="10618920" cy="696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 indent="-214200">
              <a:lnSpc>
                <a:spcPct val="114000"/>
              </a:lnSpc>
              <a:spcBef>
                <a:spcPts val="99"/>
              </a:spcBef>
              <a:buClr>
                <a:srgbClr val="33322F"/>
              </a:buClr>
              <a:buFont typeface="Symbol"/>
              <a:buChar char=""/>
            </a:pP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So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far </a:t>
            </a:r>
            <a:r>
              <a:rPr lang="hr-HR" sz="2800" spc="-1" dirty="0">
                <a:solidFill>
                  <a:srgbClr val="33322F"/>
                </a:solidFill>
                <a:latin typeface="Courier New"/>
                <a:ea typeface="DejaVu Sans"/>
              </a:rPr>
              <a:t>11 000 </a:t>
            </a:r>
            <a:r>
              <a:rPr lang="hr-HR" sz="2800" spc="-1" dirty="0" err="1">
                <a:solidFill>
                  <a:srgbClr val="33322F"/>
                </a:solidFill>
                <a:latin typeface="Courier New"/>
                <a:ea typeface="DejaVu Sans"/>
              </a:rPr>
              <a:t>euros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has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been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donated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to Ilok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High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School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.</a:t>
            </a:r>
            <a:endParaRPr lang="hr-HR" sz="2800" b="0" strike="noStrike" spc="-1" dirty="0">
              <a:latin typeface="Arial"/>
            </a:endParaRPr>
          </a:p>
          <a:p>
            <a:pPr marL="12600" indent="-214200">
              <a:lnSpc>
                <a:spcPct val="114000"/>
              </a:lnSpc>
              <a:spcBef>
                <a:spcPts val="99"/>
              </a:spcBef>
              <a:buClr>
                <a:srgbClr val="33322F"/>
              </a:buClr>
              <a:buFont typeface="Symbol"/>
              <a:buChar char=""/>
            </a:pP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Harvesting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of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vineyards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togetherness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fellowship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of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over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100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Lions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of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the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region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.</a:t>
            </a:r>
            <a:endParaRPr lang="hr-HR" sz="2800" b="0" strike="noStrike" spc="-1" dirty="0">
              <a:latin typeface="Arial"/>
            </a:endParaRPr>
          </a:p>
          <a:p>
            <a:pPr marL="12600" indent="-214200">
              <a:lnSpc>
                <a:spcPct val="114000"/>
              </a:lnSpc>
              <a:spcBef>
                <a:spcPts val="99"/>
              </a:spcBef>
              <a:buClr>
                <a:srgbClr val="33322F"/>
              </a:buClr>
              <a:buFont typeface="Symbol"/>
              <a:buChar char=""/>
            </a:pP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Promotion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of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the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destination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of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Vukovar-Srijem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County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.</a:t>
            </a:r>
            <a:endParaRPr lang="hr-HR" sz="2800" b="0" strike="noStrike" spc="-1" dirty="0">
              <a:latin typeface="Arial"/>
            </a:endParaRPr>
          </a:p>
          <a:p>
            <a:pPr marL="12600" indent="-214200">
              <a:lnSpc>
                <a:spcPct val="114000"/>
              </a:lnSpc>
              <a:spcBef>
                <a:spcPts val="99"/>
              </a:spcBef>
              <a:buClr>
                <a:srgbClr val="33322F"/>
              </a:buClr>
              <a:buFont typeface="Symbol"/>
              <a:buChar char=""/>
            </a:pP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More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than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40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clubs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from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Croatian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Lions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district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126 are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well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involved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the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Lions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Vineyard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project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more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than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15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countries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are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involved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internationally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including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clubs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individuals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from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the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following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countries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: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Slovenia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Serbia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Italy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Macedonia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Bosnia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Herzegovina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Germany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Greece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Estonia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Lithuania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England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, USA,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Netherlands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Austria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,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Hungary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and</a:t>
            </a:r>
            <a:r>
              <a:rPr lang="hr-HR" sz="2800" b="0" strike="noStrike" spc="-1" dirty="0">
                <a:solidFill>
                  <a:srgbClr val="33322F"/>
                </a:solidFill>
                <a:latin typeface="Courier New"/>
                <a:ea typeface="DejaVu Sans"/>
              </a:rPr>
              <a:t> </a:t>
            </a:r>
            <a:r>
              <a:rPr lang="hr-HR" sz="2800" b="0" strike="noStrike" spc="-1" dirty="0" err="1">
                <a:solidFill>
                  <a:srgbClr val="33322F"/>
                </a:solidFill>
                <a:latin typeface="Courier New"/>
                <a:ea typeface="DejaVu Sans"/>
              </a:rPr>
              <a:t>Sweden</a:t>
            </a:r>
            <a:endParaRPr lang="hr-HR" sz="2800" b="0" strike="noStrike" spc="-1" dirty="0">
              <a:latin typeface="Arial"/>
            </a:endParaRPr>
          </a:p>
          <a:p>
            <a:pPr>
              <a:lnSpc>
                <a:spcPct val="114000"/>
              </a:lnSpc>
            </a:pPr>
            <a:endParaRPr lang="hr-HR" sz="2800" b="0" strike="noStrike" spc="-1" dirty="0">
              <a:latin typeface="Arial"/>
            </a:endParaRPr>
          </a:p>
          <a:p>
            <a:pPr>
              <a:lnSpc>
                <a:spcPct val="114000"/>
              </a:lnSpc>
            </a:pPr>
            <a:endParaRPr lang="hr-HR" sz="28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2060000" y="5452920"/>
            <a:ext cx="7843680" cy="4833000"/>
          </a:xfrm>
          <a:custGeom>
            <a:avLst/>
            <a:gdLst/>
            <a:ahLst/>
            <a:cxnLst/>
            <a:rect l="l" t="t" r="r" b="b"/>
            <a:pathLst>
              <a:path w="7846059" h="4835525">
                <a:moveTo>
                  <a:pt x="7845844" y="409714"/>
                </a:moveTo>
                <a:lnTo>
                  <a:pt x="501878" y="409714"/>
                </a:lnTo>
                <a:lnTo>
                  <a:pt x="501878" y="0"/>
                </a:lnTo>
                <a:lnTo>
                  <a:pt x="463778" y="0"/>
                </a:lnTo>
                <a:lnTo>
                  <a:pt x="463778" y="409714"/>
                </a:lnTo>
                <a:lnTo>
                  <a:pt x="0" y="409714"/>
                </a:lnTo>
                <a:lnTo>
                  <a:pt x="0" y="447814"/>
                </a:lnTo>
                <a:lnTo>
                  <a:pt x="463778" y="447814"/>
                </a:lnTo>
                <a:lnTo>
                  <a:pt x="463778" y="4834991"/>
                </a:lnTo>
                <a:lnTo>
                  <a:pt x="501878" y="4834991"/>
                </a:lnTo>
                <a:lnTo>
                  <a:pt x="501878" y="447814"/>
                </a:lnTo>
                <a:lnTo>
                  <a:pt x="7845844" y="447814"/>
                </a:lnTo>
                <a:lnTo>
                  <a:pt x="7845844" y="40971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136" name="object 10"/>
          <p:cNvPicPr/>
          <p:nvPr/>
        </p:nvPicPr>
        <p:blipFill>
          <a:blip r:embed="rId4"/>
          <a:stretch/>
        </p:blipFill>
        <p:spPr>
          <a:xfrm>
            <a:off x="13140000" y="1620000"/>
            <a:ext cx="4518360" cy="4099680"/>
          </a:xfrm>
          <a:prstGeom prst="rect">
            <a:avLst/>
          </a:prstGeom>
          <a:ln w="0"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558720" y="571680"/>
            <a:ext cx="5591880" cy="17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38" name="CustomShape 4"/>
          <p:cNvSpPr/>
          <p:nvPr/>
        </p:nvSpPr>
        <p:spPr>
          <a:xfrm>
            <a:off x="0" y="0"/>
            <a:ext cx="6779880" cy="2373120"/>
          </a:xfrm>
          <a:custGeom>
            <a:avLst/>
            <a:gdLst/>
            <a:ahLst/>
            <a:cxnLst/>
            <a:rect l="l" t="t" r="r" b="b"/>
            <a:pathLst>
              <a:path w="6782434" h="2375535">
                <a:moveTo>
                  <a:pt x="6781863" y="2024494"/>
                </a:moveTo>
                <a:lnTo>
                  <a:pt x="6492202" y="2024494"/>
                </a:lnTo>
                <a:lnTo>
                  <a:pt x="6492202" y="0"/>
                </a:lnTo>
                <a:lnTo>
                  <a:pt x="6454102" y="0"/>
                </a:lnTo>
                <a:lnTo>
                  <a:pt x="6454102" y="2024494"/>
                </a:lnTo>
                <a:lnTo>
                  <a:pt x="0" y="2024494"/>
                </a:lnTo>
                <a:lnTo>
                  <a:pt x="0" y="2062594"/>
                </a:lnTo>
                <a:lnTo>
                  <a:pt x="6454102" y="2062594"/>
                </a:lnTo>
                <a:lnTo>
                  <a:pt x="6454102" y="2375395"/>
                </a:lnTo>
                <a:lnTo>
                  <a:pt x="6492202" y="2375395"/>
                </a:lnTo>
                <a:lnTo>
                  <a:pt x="6492202" y="2062594"/>
                </a:lnTo>
                <a:lnTo>
                  <a:pt x="6781863" y="2062594"/>
                </a:lnTo>
                <a:lnTo>
                  <a:pt x="6781863" y="20244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39" name="CustomShape 5"/>
          <p:cNvSpPr/>
          <p:nvPr/>
        </p:nvSpPr>
        <p:spPr>
          <a:xfrm>
            <a:off x="12600000" y="9414720"/>
            <a:ext cx="5533920" cy="66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lnSpc>
                <a:spcPct val="107000"/>
              </a:lnSpc>
              <a:spcBef>
                <a:spcPts val="99"/>
              </a:spcBef>
            </a:pPr>
            <a:r>
              <a:rPr lang="hr-HR" sz="2000" b="0" strike="noStrike" spc="-1">
                <a:solidFill>
                  <a:srgbClr val="33322F"/>
                </a:solidFill>
                <a:latin typeface="Courier New"/>
                <a:ea typeface="DejaVu Sans"/>
              </a:rPr>
              <a:t>Fenced vineyard, inscription "LIONS VINEYARD OF GOODNESS"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40" name="CustomShape 6"/>
          <p:cNvSpPr/>
          <p:nvPr/>
        </p:nvSpPr>
        <p:spPr>
          <a:xfrm>
            <a:off x="167400" y="4028040"/>
            <a:ext cx="16930440" cy="152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41" name="CustomShape 7"/>
          <p:cNvSpPr/>
          <p:nvPr/>
        </p:nvSpPr>
        <p:spPr>
          <a:xfrm>
            <a:off x="0" y="540000"/>
            <a:ext cx="7198200" cy="21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6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ACHIEVEMENTS</a:t>
            </a:r>
            <a:endParaRPr lang="hr-HR" sz="6600" b="0" strike="noStrike" spc="-1">
              <a:latin typeface="Arial"/>
            </a:endParaRPr>
          </a:p>
        </p:txBody>
      </p:sp>
      <p:pic>
        <p:nvPicPr>
          <p:cNvPr id="142" name="Picture 135"/>
          <p:cNvPicPr/>
          <p:nvPr/>
        </p:nvPicPr>
        <p:blipFill>
          <a:blip r:embed="rId5"/>
          <a:stretch/>
        </p:blipFill>
        <p:spPr>
          <a:xfrm>
            <a:off x="7128720" y="0"/>
            <a:ext cx="3850200" cy="2672280"/>
          </a:xfrm>
          <a:prstGeom prst="rect">
            <a:avLst/>
          </a:prstGeom>
          <a:ln w="0">
            <a:noFill/>
          </a:ln>
        </p:spPr>
      </p:pic>
      <p:sp>
        <p:nvSpPr>
          <p:cNvPr id="143" name="CustomShape 8"/>
          <p:cNvSpPr/>
          <p:nvPr/>
        </p:nvSpPr>
        <p:spPr>
          <a:xfrm>
            <a:off x="10620000" y="0"/>
            <a:ext cx="3238920" cy="215892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664360" y="1990080"/>
            <a:ext cx="2445480" cy="2435760"/>
          </a:xfrm>
          <a:custGeom>
            <a:avLst/>
            <a:gdLst/>
            <a:ahLst/>
            <a:cxnLst/>
            <a:rect l="l" t="t" r="r" b="b"/>
            <a:pathLst>
              <a:path w="2447925" h="2438400">
                <a:moveTo>
                  <a:pt x="1125547" y="2438399"/>
                </a:moveTo>
                <a:lnTo>
                  <a:pt x="1076674" y="2438399"/>
                </a:lnTo>
                <a:lnTo>
                  <a:pt x="980346" y="2412999"/>
                </a:lnTo>
                <a:lnTo>
                  <a:pt x="932812" y="2412999"/>
                </a:lnTo>
                <a:lnTo>
                  <a:pt x="885734" y="2400299"/>
                </a:lnTo>
                <a:lnTo>
                  <a:pt x="839140" y="2374899"/>
                </a:lnTo>
                <a:lnTo>
                  <a:pt x="747511" y="2349499"/>
                </a:lnTo>
                <a:lnTo>
                  <a:pt x="699498" y="2324099"/>
                </a:lnTo>
                <a:lnTo>
                  <a:pt x="652611" y="2298699"/>
                </a:lnTo>
                <a:lnTo>
                  <a:pt x="606881" y="2273299"/>
                </a:lnTo>
                <a:lnTo>
                  <a:pt x="562338" y="2247899"/>
                </a:lnTo>
                <a:lnTo>
                  <a:pt x="519013" y="2222499"/>
                </a:lnTo>
                <a:lnTo>
                  <a:pt x="476935" y="2184399"/>
                </a:lnTo>
                <a:lnTo>
                  <a:pt x="436135" y="2158999"/>
                </a:lnTo>
                <a:lnTo>
                  <a:pt x="396643" y="2120899"/>
                </a:lnTo>
                <a:lnTo>
                  <a:pt x="358489" y="2082799"/>
                </a:lnTo>
                <a:lnTo>
                  <a:pt x="321928" y="2044699"/>
                </a:lnTo>
                <a:lnTo>
                  <a:pt x="287173" y="2006599"/>
                </a:lnTo>
                <a:lnTo>
                  <a:pt x="254245" y="1968499"/>
                </a:lnTo>
                <a:lnTo>
                  <a:pt x="223165" y="1917699"/>
                </a:lnTo>
                <a:lnTo>
                  <a:pt x="193953" y="1879599"/>
                </a:lnTo>
                <a:lnTo>
                  <a:pt x="166630" y="1828799"/>
                </a:lnTo>
                <a:lnTo>
                  <a:pt x="141217" y="1790699"/>
                </a:lnTo>
                <a:lnTo>
                  <a:pt x="117734" y="1739899"/>
                </a:lnTo>
                <a:lnTo>
                  <a:pt x="96201" y="1689099"/>
                </a:lnTo>
                <a:lnTo>
                  <a:pt x="77990" y="1650999"/>
                </a:lnTo>
                <a:lnTo>
                  <a:pt x="61675" y="1600199"/>
                </a:lnTo>
                <a:lnTo>
                  <a:pt x="47261" y="1562099"/>
                </a:lnTo>
                <a:lnTo>
                  <a:pt x="34752" y="1511299"/>
                </a:lnTo>
                <a:lnTo>
                  <a:pt x="24154" y="1460499"/>
                </a:lnTo>
                <a:lnTo>
                  <a:pt x="15472" y="1409699"/>
                </a:lnTo>
                <a:lnTo>
                  <a:pt x="8710" y="1358899"/>
                </a:lnTo>
                <a:lnTo>
                  <a:pt x="3874" y="1320799"/>
                </a:lnTo>
                <a:lnTo>
                  <a:pt x="969" y="1269999"/>
                </a:lnTo>
                <a:lnTo>
                  <a:pt x="0" y="1219199"/>
                </a:lnTo>
                <a:lnTo>
                  <a:pt x="969" y="1168399"/>
                </a:lnTo>
                <a:lnTo>
                  <a:pt x="3875" y="1117599"/>
                </a:lnTo>
                <a:lnTo>
                  <a:pt x="8711" y="1066799"/>
                </a:lnTo>
                <a:lnTo>
                  <a:pt x="15475" y="1015999"/>
                </a:lnTo>
                <a:lnTo>
                  <a:pt x="24160" y="977899"/>
                </a:lnTo>
                <a:lnTo>
                  <a:pt x="34763" y="927099"/>
                </a:lnTo>
                <a:lnTo>
                  <a:pt x="47278" y="876299"/>
                </a:lnTo>
                <a:lnTo>
                  <a:pt x="61700" y="838199"/>
                </a:lnTo>
                <a:lnTo>
                  <a:pt x="78026" y="787399"/>
                </a:lnTo>
                <a:lnTo>
                  <a:pt x="96250" y="736599"/>
                </a:lnTo>
                <a:lnTo>
                  <a:pt x="117783" y="698499"/>
                </a:lnTo>
                <a:lnTo>
                  <a:pt x="141266" y="647699"/>
                </a:lnTo>
                <a:lnTo>
                  <a:pt x="166680" y="596899"/>
                </a:lnTo>
                <a:lnTo>
                  <a:pt x="194002" y="558799"/>
                </a:lnTo>
                <a:lnTo>
                  <a:pt x="223214" y="507999"/>
                </a:lnTo>
                <a:lnTo>
                  <a:pt x="254294" y="469899"/>
                </a:lnTo>
                <a:lnTo>
                  <a:pt x="287222" y="431799"/>
                </a:lnTo>
                <a:lnTo>
                  <a:pt x="321977" y="393699"/>
                </a:lnTo>
                <a:lnTo>
                  <a:pt x="358538" y="355599"/>
                </a:lnTo>
                <a:lnTo>
                  <a:pt x="396678" y="317499"/>
                </a:lnTo>
                <a:lnTo>
                  <a:pt x="436159" y="279399"/>
                </a:lnTo>
                <a:lnTo>
                  <a:pt x="476951" y="253999"/>
                </a:lnTo>
                <a:lnTo>
                  <a:pt x="519026" y="215899"/>
                </a:lnTo>
                <a:lnTo>
                  <a:pt x="562351" y="190499"/>
                </a:lnTo>
                <a:lnTo>
                  <a:pt x="606898" y="165099"/>
                </a:lnTo>
                <a:lnTo>
                  <a:pt x="652635" y="139699"/>
                </a:lnTo>
                <a:lnTo>
                  <a:pt x="699532" y="114299"/>
                </a:lnTo>
                <a:lnTo>
                  <a:pt x="747560" y="88899"/>
                </a:lnTo>
                <a:lnTo>
                  <a:pt x="793105" y="76199"/>
                </a:lnTo>
                <a:lnTo>
                  <a:pt x="839185" y="50799"/>
                </a:lnTo>
                <a:lnTo>
                  <a:pt x="980376" y="12699"/>
                </a:lnTo>
                <a:lnTo>
                  <a:pt x="1028336" y="12699"/>
                </a:lnTo>
                <a:lnTo>
                  <a:pt x="1076701" y="0"/>
                </a:lnTo>
                <a:lnTo>
                  <a:pt x="1076998" y="0"/>
                </a:lnTo>
                <a:lnTo>
                  <a:pt x="980860" y="25399"/>
                </a:lnTo>
                <a:lnTo>
                  <a:pt x="933422" y="25399"/>
                </a:lnTo>
                <a:lnTo>
                  <a:pt x="886439" y="38099"/>
                </a:lnTo>
                <a:lnTo>
                  <a:pt x="839939" y="63499"/>
                </a:lnTo>
                <a:lnTo>
                  <a:pt x="748491" y="88899"/>
                </a:lnTo>
                <a:lnTo>
                  <a:pt x="700560" y="114299"/>
                </a:lnTo>
                <a:lnTo>
                  <a:pt x="653755" y="139699"/>
                </a:lnTo>
                <a:lnTo>
                  <a:pt x="608106" y="165099"/>
                </a:lnTo>
                <a:lnTo>
                  <a:pt x="563645" y="190499"/>
                </a:lnTo>
                <a:lnTo>
                  <a:pt x="520402" y="215899"/>
                </a:lnTo>
                <a:lnTo>
                  <a:pt x="478405" y="253999"/>
                </a:lnTo>
                <a:lnTo>
                  <a:pt x="437687" y="279399"/>
                </a:lnTo>
                <a:lnTo>
                  <a:pt x="398277" y="317499"/>
                </a:lnTo>
                <a:lnTo>
                  <a:pt x="360205" y="355599"/>
                </a:lnTo>
                <a:lnTo>
                  <a:pt x="323708" y="393699"/>
                </a:lnTo>
                <a:lnTo>
                  <a:pt x="289017" y="431799"/>
                </a:lnTo>
                <a:lnTo>
                  <a:pt x="256149" y="469899"/>
                </a:lnTo>
                <a:lnTo>
                  <a:pt x="225124" y="507999"/>
                </a:lnTo>
                <a:lnTo>
                  <a:pt x="195962" y="558799"/>
                </a:lnTo>
                <a:lnTo>
                  <a:pt x="168680" y="596899"/>
                </a:lnTo>
                <a:lnTo>
                  <a:pt x="143298" y="647699"/>
                </a:lnTo>
                <a:lnTo>
                  <a:pt x="119834" y="698499"/>
                </a:lnTo>
                <a:lnTo>
                  <a:pt x="98309" y="736599"/>
                </a:lnTo>
                <a:lnTo>
                  <a:pt x="80139" y="787399"/>
                </a:lnTo>
                <a:lnTo>
                  <a:pt x="63859" y="838199"/>
                </a:lnTo>
                <a:lnTo>
                  <a:pt x="49475" y="876299"/>
                </a:lnTo>
                <a:lnTo>
                  <a:pt x="36992" y="927099"/>
                </a:lnTo>
                <a:lnTo>
                  <a:pt x="26414" y="977899"/>
                </a:lnTo>
                <a:lnTo>
                  <a:pt x="17748" y="1015999"/>
                </a:lnTo>
                <a:lnTo>
                  <a:pt x="10999" y="1066799"/>
                </a:lnTo>
                <a:lnTo>
                  <a:pt x="6171" y="1117599"/>
                </a:lnTo>
                <a:lnTo>
                  <a:pt x="3271" y="1168399"/>
                </a:lnTo>
                <a:lnTo>
                  <a:pt x="2303" y="1219199"/>
                </a:lnTo>
                <a:lnTo>
                  <a:pt x="3271" y="1269999"/>
                </a:lnTo>
                <a:lnTo>
                  <a:pt x="6171" y="1320799"/>
                </a:lnTo>
                <a:lnTo>
                  <a:pt x="10999" y="1358899"/>
                </a:lnTo>
                <a:lnTo>
                  <a:pt x="17748" y="1409699"/>
                </a:lnTo>
                <a:lnTo>
                  <a:pt x="26414" y="1460499"/>
                </a:lnTo>
                <a:lnTo>
                  <a:pt x="36992" y="1511299"/>
                </a:lnTo>
                <a:lnTo>
                  <a:pt x="49475" y="1549399"/>
                </a:lnTo>
                <a:lnTo>
                  <a:pt x="63859" y="1600199"/>
                </a:lnTo>
                <a:lnTo>
                  <a:pt x="80139" y="1650999"/>
                </a:lnTo>
                <a:lnTo>
                  <a:pt x="98309" y="1689099"/>
                </a:lnTo>
                <a:lnTo>
                  <a:pt x="119805" y="1739899"/>
                </a:lnTo>
                <a:lnTo>
                  <a:pt x="143246" y="1790699"/>
                </a:lnTo>
                <a:lnTo>
                  <a:pt x="168611" y="1828799"/>
                </a:lnTo>
                <a:lnTo>
                  <a:pt x="195880" y="1879599"/>
                </a:lnTo>
                <a:lnTo>
                  <a:pt x="225035" y="1917699"/>
                </a:lnTo>
                <a:lnTo>
                  <a:pt x="256055" y="1968499"/>
                </a:lnTo>
                <a:lnTo>
                  <a:pt x="288920" y="2006599"/>
                </a:lnTo>
                <a:lnTo>
                  <a:pt x="323610" y="2044699"/>
                </a:lnTo>
                <a:lnTo>
                  <a:pt x="360107" y="2082799"/>
                </a:lnTo>
                <a:lnTo>
                  <a:pt x="398179" y="2120899"/>
                </a:lnTo>
                <a:lnTo>
                  <a:pt x="437589" y="2146299"/>
                </a:lnTo>
                <a:lnTo>
                  <a:pt x="478307" y="2184399"/>
                </a:lnTo>
                <a:lnTo>
                  <a:pt x="520303" y="2222499"/>
                </a:lnTo>
                <a:lnTo>
                  <a:pt x="563547" y="2247899"/>
                </a:lnTo>
                <a:lnTo>
                  <a:pt x="608008" y="2273299"/>
                </a:lnTo>
                <a:lnTo>
                  <a:pt x="653656" y="2298699"/>
                </a:lnTo>
                <a:lnTo>
                  <a:pt x="700461" y="2324099"/>
                </a:lnTo>
                <a:lnTo>
                  <a:pt x="748393" y="2336799"/>
                </a:lnTo>
                <a:lnTo>
                  <a:pt x="793849" y="2362199"/>
                </a:lnTo>
                <a:lnTo>
                  <a:pt x="1028630" y="2425699"/>
                </a:lnTo>
                <a:lnTo>
                  <a:pt x="1076900" y="2425699"/>
                </a:lnTo>
                <a:lnTo>
                  <a:pt x="1125547" y="2438399"/>
                </a:lnTo>
                <a:close/>
                <a:moveTo>
                  <a:pt x="1371173" y="2438399"/>
                </a:moveTo>
                <a:lnTo>
                  <a:pt x="1322181" y="2438399"/>
                </a:lnTo>
                <a:lnTo>
                  <a:pt x="1370827" y="2425699"/>
                </a:lnTo>
                <a:lnTo>
                  <a:pt x="1419098" y="2425699"/>
                </a:lnTo>
                <a:lnTo>
                  <a:pt x="1653878" y="2362199"/>
                </a:lnTo>
                <a:lnTo>
                  <a:pt x="1699335" y="2336799"/>
                </a:lnTo>
                <a:lnTo>
                  <a:pt x="1747279" y="2324099"/>
                </a:lnTo>
                <a:lnTo>
                  <a:pt x="1794091" y="2298699"/>
                </a:lnTo>
                <a:lnTo>
                  <a:pt x="1839741" y="2273299"/>
                </a:lnTo>
                <a:lnTo>
                  <a:pt x="1884200" y="2247899"/>
                </a:lnTo>
                <a:lnTo>
                  <a:pt x="1927440" y="2222499"/>
                </a:lnTo>
                <a:lnTo>
                  <a:pt x="1969431" y="2184399"/>
                </a:lnTo>
                <a:lnTo>
                  <a:pt x="2010144" y="2146299"/>
                </a:lnTo>
                <a:lnTo>
                  <a:pt x="2049551" y="2120899"/>
                </a:lnTo>
                <a:lnTo>
                  <a:pt x="2087621" y="2082799"/>
                </a:lnTo>
                <a:lnTo>
                  <a:pt x="2124119" y="2044699"/>
                </a:lnTo>
                <a:lnTo>
                  <a:pt x="2158814" y="2006599"/>
                </a:lnTo>
                <a:lnTo>
                  <a:pt x="2191684" y="1968499"/>
                </a:lnTo>
                <a:lnTo>
                  <a:pt x="2222709" y="1917699"/>
                </a:lnTo>
                <a:lnTo>
                  <a:pt x="2251867" y="1879599"/>
                </a:lnTo>
                <a:lnTo>
                  <a:pt x="2279139" y="1828799"/>
                </a:lnTo>
                <a:lnTo>
                  <a:pt x="2304502" y="1790699"/>
                </a:lnTo>
                <a:lnTo>
                  <a:pt x="2327936" y="1739899"/>
                </a:lnTo>
                <a:lnTo>
                  <a:pt x="2349419" y="1689099"/>
                </a:lnTo>
                <a:lnTo>
                  <a:pt x="2367589" y="1650999"/>
                </a:lnTo>
                <a:lnTo>
                  <a:pt x="2383869" y="1600199"/>
                </a:lnTo>
                <a:lnTo>
                  <a:pt x="2398255" y="1549399"/>
                </a:lnTo>
                <a:lnTo>
                  <a:pt x="2410742" y="1511299"/>
                </a:lnTo>
                <a:lnTo>
                  <a:pt x="2421325" y="1460499"/>
                </a:lnTo>
                <a:lnTo>
                  <a:pt x="2430000" y="1409699"/>
                </a:lnTo>
                <a:lnTo>
                  <a:pt x="2436762" y="1358899"/>
                </a:lnTo>
                <a:lnTo>
                  <a:pt x="2441607" y="1320799"/>
                </a:lnTo>
                <a:lnTo>
                  <a:pt x="2444528" y="1269999"/>
                </a:lnTo>
                <a:lnTo>
                  <a:pt x="2445523" y="1219199"/>
                </a:lnTo>
                <a:lnTo>
                  <a:pt x="2444555" y="1168399"/>
                </a:lnTo>
                <a:lnTo>
                  <a:pt x="2441654" y="1117599"/>
                </a:lnTo>
                <a:lnTo>
                  <a:pt x="2436827" y="1066799"/>
                </a:lnTo>
                <a:lnTo>
                  <a:pt x="2430077" y="1028699"/>
                </a:lnTo>
                <a:lnTo>
                  <a:pt x="2421411" y="977899"/>
                </a:lnTo>
                <a:lnTo>
                  <a:pt x="2410834" y="927099"/>
                </a:lnTo>
                <a:lnTo>
                  <a:pt x="2398350" y="876299"/>
                </a:lnTo>
                <a:lnTo>
                  <a:pt x="2383966" y="838199"/>
                </a:lnTo>
                <a:lnTo>
                  <a:pt x="2367687" y="787399"/>
                </a:lnTo>
                <a:lnTo>
                  <a:pt x="2349517" y="736599"/>
                </a:lnTo>
                <a:lnTo>
                  <a:pt x="2328021" y="698499"/>
                </a:lnTo>
                <a:lnTo>
                  <a:pt x="2304580" y="647699"/>
                </a:lnTo>
                <a:lnTo>
                  <a:pt x="2279215" y="596899"/>
                </a:lnTo>
                <a:lnTo>
                  <a:pt x="2251945" y="558799"/>
                </a:lnTo>
                <a:lnTo>
                  <a:pt x="2222791" y="507999"/>
                </a:lnTo>
                <a:lnTo>
                  <a:pt x="2191771" y="469899"/>
                </a:lnTo>
                <a:lnTo>
                  <a:pt x="2158906" y="431799"/>
                </a:lnTo>
                <a:lnTo>
                  <a:pt x="2124216" y="393699"/>
                </a:lnTo>
                <a:lnTo>
                  <a:pt x="2087719" y="355599"/>
                </a:lnTo>
                <a:lnTo>
                  <a:pt x="2049647" y="317499"/>
                </a:lnTo>
                <a:lnTo>
                  <a:pt x="2010237" y="279399"/>
                </a:lnTo>
                <a:lnTo>
                  <a:pt x="1969518" y="253999"/>
                </a:lnTo>
                <a:lnTo>
                  <a:pt x="1927522" y="215899"/>
                </a:lnTo>
                <a:lnTo>
                  <a:pt x="1884278" y="190499"/>
                </a:lnTo>
                <a:lnTo>
                  <a:pt x="1839817" y="165099"/>
                </a:lnTo>
                <a:lnTo>
                  <a:pt x="1794169" y="139699"/>
                </a:lnTo>
                <a:lnTo>
                  <a:pt x="1747364" y="114299"/>
                </a:lnTo>
                <a:lnTo>
                  <a:pt x="1699433" y="88899"/>
                </a:lnTo>
                <a:lnTo>
                  <a:pt x="1607985" y="63499"/>
                </a:lnTo>
                <a:lnTo>
                  <a:pt x="1561484" y="38099"/>
                </a:lnTo>
                <a:lnTo>
                  <a:pt x="1514502" y="25399"/>
                </a:lnTo>
                <a:lnTo>
                  <a:pt x="1467064" y="25399"/>
                </a:lnTo>
                <a:lnTo>
                  <a:pt x="1370926" y="0"/>
                </a:lnTo>
                <a:lnTo>
                  <a:pt x="1371202" y="0"/>
                </a:lnTo>
                <a:lnTo>
                  <a:pt x="1419569" y="12699"/>
                </a:lnTo>
                <a:lnTo>
                  <a:pt x="1467535" y="12699"/>
                </a:lnTo>
                <a:lnTo>
                  <a:pt x="1608759" y="50799"/>
                </a:lnTo>
                <a:lnTo>
                  <a:pt x="1654854" y="76199"/>
                </a:lnTo>
                <a:lnTo>
                  <a:pt x="1700413" y="88899"/>
                </a:lnTo>
                <a:lnTo>
                  <a:pt x="1748426" y="114299"/>
                </a:lnTo>
                <a:lnTo>
                  <a:pt x="1795313" y="139699"/>
                </a:lnTo>
                <a:lnTo>
                  <a:pt x="1841043" y="165099"/>
                </a:lnTo>
                <a:lnTo>
                  <a:pt x="1885585" y="190499"/>
                </a:lnTo>
                <a:lnTo>
                  <a:pt x="1928911" y="215899"/>
                </a:lnTo>
                <a:lnTo>
                  <a:pt x="1970989" y="253999"/>
                </a:lnTo>
                <a:lnTo>
                  <a:pt x="2011789" y="279399"/>
                </a:lnTo>
                <a:lnTo>
                  <a:pt x="2051281" y="317499"/>
                </a:lnTo>
                <a:lnTo>
                  <a:pt x="2089434" y="355599"/>
                </a:lnTo>
                <a:lnTo>
                  <a:pt x="2125996" y="393699"/>
                </a:lnTo>
                <a:lnTo>
                  <a:pt x="2160751" y="431799"/>
                </a:lnTo>
                <a:lnTo>
                  <a:pt x="2193679" y="469899"/>
                </a:lnTo>
                <a:lnTo>
                  <a:pt x="2224759" y="507999"/>
                </a:lnTo>
                <a:lnTo>
                  <a:pt x="2253971" y="558799"/>
                </a:lnTo>
                <a:lnTo>
                  <a:pt x="2281293" y="596899"/>
                </a:lnTo>
                <a:lnTo>
                  <a:pt x="2306707" y="647699"/>
                </a:lnTo>
                <a:lnTo>
                  <a:pt x="2330190" y="698499"/>
                </a:lnTo>
                <a:lnTo>
                  <a:pt x="2351723" y="736599"/>
                </a:lnTo>
                <a:lnTo>
                  <a:pt x="2369920" y="787399"/>
                </a:lnTo>
                <a:lnTo>
                  <a:pt x="2386224" y="838199"/>
                </a:lnTo>
                <a:lnTo>
                  <a:pt x="2400629" y="876299"/>
                </a:lnTo>
                <a:lnTo>
                  <a:pt x="2413130" y="927099"/>
                </a:lnTo>
                <a:lnTo>
                  <a:pt x="2423721" y="977899"/>
                </a:lnTo>
                <a:lnTo>
                  <a:pt x="2432396" y="1015999"/>
                </a:lnTo>
                <a:lnTo>
                  <a:pt x="2439149" y="1066799"/>
                </a:lnTo>
                <a:lnTo>
                  <a:pt x="2443976" y="1117599"/>
                </a:lnTo>
                <a:lnTo>
                  <a:pt x="2446870" y="1168399"/>
                </a:lnTo>
                <a:lnTo>
                  <a:pt x="2447826" y="1219199"/>
                </a:lnTo>
                <a:lnTo>
                  <a:pt x="2446855" y="1269999"/>
                </a:lnTo>
                <a:lnTo>
                  <a:pt x="2443947" y="1320799"/>
                </a:lnTo>
                <a:lnTo>
                  <a:pt x="2439106" y="1358899"/>
                </a:lnTo>
                <a:lnTo>
                  <a:pt x="2432340" y="1409699"/>
                </a:lnTo>
                <a:lnTo>
                  <a:pt x="2423653" y="1460499"/>
                </a:lnTo>
                <a:lnTo>
                  <a:pt x="2413052" y="1511299"/>
                </a:lnTo>
                <a:lnTo>
                  <a:pt x="2400543" y="1562099"/>
                </a:lnTo>
                <a:lnTo>
                  <a:pt x="2386132" y="1600199"/>
                </a:lnTo>
                <a:lnTo>
                  <a:pt x="2369823" y="1650999"/>
                </a:lnTo>
                <a:lnTo>
                  <a:pt x="2351624" y="1689099"/>
                </a:lnTo>
                <a:lnTo>
                  <a:pt x="2330093" y="1739899"/>
                </a:lnTo>
                <a:lnTo>
                  <a:pt x="2306614" y="1790699"/>
                </a:lnTo>
                <a:lnTo>
                  <a:pt x="2281206" y="1828799"/>
                </a:lnTo>
                <a:lnTo>
                  <a:pt x="2253889" y="1879599"/>
                </a:lnTo>
                <a:lnTo>
                  <a:pt x="2224681" y="1917699"/>
                </a:lnTo>
                <a:lnTo>
                  <a:pt x="2193602" y="1968499"/>
                </a:lnTo>
                <a:lnTo>
                  <a:pt x="2160673" y="2006599"/>
                </a:lnTo>
                <a:lnTo>
                  <a:pt x="2125911" y="2044699"/>
                </a:lnTo>
                <a:lnTo>
                  <a:pt x="2089336" y="2082799"/>
                </a:lnTo>
                <a:lnTo>
                  <a:pt x="2051197" y="2120899"/>
                </a:lnTo>
                <a:lnTo>
                  <a:pt x="2011716" y="2158999"/>
                </a:lnTo>
                <a:lnTo>
                  <a:pt x="1970923" y="2184399"/>
                </a:lnTo>
                <a:lnTo>
                  <a:pt x="1928849" y="2222499"/>
                </a:lnTo>
                <a:lnTo>
                  <a:pt x="1885524" y="2247899"/>
                </a:lnTo>
                <a:lnTo>
                  <a:pt x="1840977" y="2273299"/>
                </a:lnTo>
                <a:lnTo>
                  <a:pt x="1795240" y="2298699"/>
                </a:lnTo>
                <a:lnTo>
                  <a:pt x="1748342" y="2324099"/>
                </a:lnTo>
                <a:lnTo>
                  <a:pt x="1700315" y="2349499"/>
                </a:lnTo>
                <a:lnTo>
                  <a:pt x="1608690" y="2374899"/>
                </a:lnTo>
                <a:lnTo>
                  <a:pt x="1562100" y="2400299"/>
                </a:lnTo>
                <a:lnTo>
                  <a:pt x="1515028" y="2412999"/>
                </a:lnTo>
                <a:lnTo>
                  <a:pt x="1467498" y="2412999"/>
                </a:lnTo>
                <a:lnTo>
                  <a:pt x="1371173" y="2438399"/>
                </a:lnTo>
                <a:close/>
              </a:path>
            </a:pathLst>
          </a:custGeom>
          <a:solidFill>
            <a:srgbClr val="33322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45" name="CustomShape 2"/>
          <p:cNvSpPr/>
          <p:nvPr/>
        </p:nvSpPr>
        <p:spPr>
          <a:xfrm>
            <a:off x="360000" y="180000"/>
            <a:ext cx="9177840" cy="247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hr-HR" sz="54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ACTIVITIES</a:t>
            </a:r>
            <a:endParaRPr lang="hr-HR" sz="5400" b="0" strike="noStrike" spc="-1" dirty="0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2520000" y="3060000"/>
            <a:ext cx="13487760" cy="663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345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1. Promote the project nationally at Lions District 126 club meetings, cabinets and conventions</a:t>
            </a:r>
            <a:endParaRPr lang="hr-HR" sz="3450" b="0" strike="noStrike" spc="-1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345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2. International promotion at Lions Europa forums: Skopje, Tallinn, Thessaloniki, Zagreb</a:t>
            </a:r>
            <a:endParaRPr lang="hr-HR" sz="3450" b="0" strike="noStrike" spc="-1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345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3. International promotion at Lions conventions in world</a:t>
            </a:r>
            <a:endParaRPr lang="hr-HR" sz="3450" b="0" strike="noStrike" spc="-1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345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4. Participation in harvests every year in September</a:t>
            </a:r>
            <a:endParaRPr lang="hr-HR" sz="3450" b="0" strike="noStrike" spc="-1">
              <a:latin typeface="Arial"/>
            </a:endParaRPr>
          </a:p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345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5. Gathering of Lions of Croatia and Lions of Europe</a:t>
            </a:r>
            <a:endParaRPr lang="hr-HR" sz="3450" b="0" strike="noStrike" spc="-1">
              <a:latin typeface="Arial"/>
            </a:endParaRPr>
          </a:p>
        </p:txBody>
      </p:sp>
      <p:sp>
        <p:nvSpPr>
          <p:cNvPr id="147" name="CustomShape 4"/>
          <p:cNvSpPr/>
          <p:nvPr/>
        </p:nvSpPr>
        <p:spPr>
          <a:xfrm>
            <a:off x="1800000" y="2700000"/>
            <a:ext cx="14757840" cy="737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48" name="Line 5"/>
          <p:cNvSpPr/>
          <p:nvPr/>
        </p:nvSpPr>
        <p:spPr>
          <a:xfrm>
            <a:off x="180000" y="2160000"/>
            <a:ext cx="5580000" cy="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49" name="Line 6"/>
          <p:cNvSpPr/>
          <p:nvPr/>
        </p:nvSpPr>
        <p:spPr>
          <a:xfrm>
            <a:off x="4860000" y="0"/>
            <a:ext cx="0" cy="252000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object 2"/>
          <p:cNvPicPr/>
          <p:nvPr/>
        </p:nvPicPr>
        <p:blipFill>
          <a:blip r:embed="rId2"/>
          <a:stretch/>
        </p:blipFill>
        <p:spPr>
          <a:xfrm>
            <a:off x="11636280" y="0"/>
            <a:ext cx="6649200" cy="3713040"/>
          </a:xfrm>
          <a:prstGeom prst="rect">
            <a:avLst/>
          </a:prstGeom>
          <a:ln w="0"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12387240" y="5788440"/>
            <a:ext cx="5898600" cy="4496400"/>
          </a:xfrm>
          <a:custGeom>
            <a:avLst/>
            <a:gdLst/>
            <a:ahLst/>
            <a:cxnLst/>
            <a:rect l="l" t="t" r="r" b="b"/>
            <a:pathLst>
              <a:path w="5901055" h="4498975">
                <a:moveTo>
                  <a:pt x="1158429" y="3276935"/>
                </a:moveTo>
                <a:lnTo>
                  <a:pt x="1154421" y="3276935"/>
                </a:lnTo>
                <a:lnTo>
                  <a:pt x="1152417" y="3276267"/>
                </a:lnTo>
                <a:lnTo>
                  <a:pt x="1150747" y="3274930"/>
                </a:lnTo>
                <a:lnTo>
                  <a:pt x="1147073" y="3271921"/>
                </a:lnTo>
                <a:lnTo>
                  <a:pt x="1146739" y="3266573"/>
                </a:lnTo>
                <a:lnTo>
                  <a:pt x="1149745" y="3263230"/>
                </a:lnTo>
                <a:lnTo>
                  <a:pt x="1193499" y="3212756"/>
                </a:lnTo>
                <a:lnTo>
                  <a:pt x="1196505" y="3209414"/>
                </a:lnTo>
                <a:lnTo>
                  <a:pt x="1201849" y="3209079"/>
                </a:lnTo>
                <a:lnTo>
                  <a:pt x="1205189" y="3211753"/>
                </a:lnTo>
                <a:lnTo>
                  <a:pt x="1208863" y="3214762"/>
                </a:lnTo>
                <a:lnTo>
                  <a:pt x="1209197" y="3220110"/>
                </a:lnTo>
                <a:lnTo>
                  <a:pt x="1206191" y="3223453"/>
                </a:lnTo>
                <a:lnTo>
                  <a:pt x="1162437" y="3273927"/>
                </a:lnTo>
                <a:lnTo>
                  <a:pt x="1160767" y="3275933"/>
                </a:lnTo>
                <a:lnTo>
                  <a:pt x="1158429" y="3276935"/>
                </a:lnTo>
                <a:close/>
                <a:moveTo>
                  <a:pt x="260633" y="4264359"/>
                </a:moveTo>
                <a:lnTo>
                  <a:pt x="256291" y="4264359"/>
                </a:lnTo>
                <a:lnTo>
                  <a:pt x="254287" y="4263690"/>
                </a:lnTo>
                <a:lnTo>
                  <a:pt x="252617" y="4262019"/>
                </a:lnTo>
                <a:lnTo>
                  <a:pt x="249277" y="4259011"/>
                </a:lnTo>
                <a:lnTo>
                  <a:pt x="249277" y="4253662"/>
                </a:lnTo>
                <a:lnTo>
                  <a:pt x="276122" y="4226712"/>
                </a:lnTo>
                <a:lnTo>
                  <a:pt x="287797" y="4214830"/>
                </a:lnTo>
                <a:lnTo>
                  <a:pt x="299377" y="4202854"/>
                </a:lnTo>
                <a:lnTo>
                  <a:pt x="302383" y="4199511"/>
                </a:lnTo>
                <a:lnTo>
                  <a:pt x="307727" y="4199511"/>
                </a:lnTo>
                <a:lnTo>
                  <a:pt x="311401" y="4202520"/>
                </a:lnTo>
                <a:lnTo>
                  <a:pt x="314407" y="4205528"/>
                </a:lnTo>
                <a:lnTo>
                  <a:pt x="314741" y="4210876"/>
                </a:lnTo>
                <a:lnTo>
                  <a:pt x="311401" y="4214219"/>
                </a:lnTo>
                <a:lnTo>
                  <a:pt x="299820" y="4226247"/>
                </a:lnTo>
                <a:lnTo>
                  <a:pt x="288146" y="4238244"/>
                </a:lnTo>
                <a:lnTo>
                  <a:pt x="276409" y="4250179"/>
                </a:lnTo>
                <a:lnTo>
                  <a:pt x="262971" y="4263690"/>
                </a:lnTo>
                <a:lnTo>
                  <a:pt x="260633" y="4264359"/>
                </a:lnTo>
                <a:close/>
                <a:moveTo>
                  <a:pt x="354153" y="4169093"/>
                </a:moveTo>
                <a:lnTo>
                  <a:pt x="349811" y="4169093"/>
                </a:lnTo>
                <a:lnTo>
                  <a:pt x="347807" y="4168425"/>
                </a:lnTo>
                <a:lnTo>
                  <a:pt x="346137" y="4166753"/>
                </a:lnTo>
                <a:lnTo>
                  <a:pt x="342797" y="4163745"/>
                </a:lnTo>
                <a:lnTo>
                  <a:pt x="342463" y="4158397"/>
                </a:lnTo>
                <a:lnTo>
                  <a:pt x="345803" y="4155054"/>
                </a:lnTo>
                <a:lnTo>
                  <a:pt x="391896" y="4106920"/>
                </a:lnTo>
                <a:lnTo>
                  <a:pt x="395235" y="4103577"/>
                </a:lnTo>
                <a:lnTo>
                  <a:pt x="400246" y="4103577"/>
                </a:lnTo>
                <a:lnTo>
                  <a:pt x="403919" y="4106585"/>
                </a:lnTo>
                <a:lnTo>
                  <a:pt x="407259" y="4109594"/>
                </a:lnTo>
                <a:lnTo>
                  <a:pt x="407593" y="4114942"/>
                </a:lnTo>
                <a:lnTo>
                  <a:pt x="404253" y="4118285"/>
                </a:lnTo>
                <a:lnTo>
                  <a:pt x="380915" y="4142352"/>
                </a:lnTo>
                <a:lnTo>
                  <a:pt x="357827" y="4166419"/>
                </a:lnTo>
                <a:lnTo>
                  <a:pt x="356157" y="4168090"/>
                </a:lnTo>
                <a:lnTo>
                  <a:pt x="354153" y="4169093"/>
                </a:lnTo>
                <a:close/>
                <a:moveTo>
                  <a:pt x="166444" y="4358957"/>
                </a:moveTo>
                <a:lnTo>
                  <a:pt x="162103" y="4358957"/>
                </a:lnTo>
                <a:lnTo>
                  <a:pt x="160099" y="4358289"/>
                </a:lnTo>
                <a:lnTo>
                  <a:pt x="158429" y="4356617"/>
                </a:lnTo>
                <a:lnTo>
                  <a:pt x="155088" y="4353608"/>
                </a:lnTo>
                <a:lnTo>
                  <a:pt x="155088" y="4348260"/>
                </a:lnTo>
                <a:lnTo>
                  <a:pt x="208863" y="4294443"/>
                </a:lnTo>
                <a:lnTo>
                  <a:pt x="214540" y="4294777"/>
                </a:lnTo>
                <a:lnTo>
                  <a:pt x="221221" y="4300795"/>
                </a:lnTo>
                <a:lnTo>
                  <a:pt x="221221" y="4306142"/>
                </a:lnTo>
                <a:lnTo>
                  <a:pt x="168782" y="4358289"/>
                </a:lnTo>
                <a:lnTo>
                  <a:pt x="166444" y="4358957"/>
                </a:lnTo>
                <a:close/>
                <a:moveTo>
                  <a:pt x="23919" y="4498483"/>
                </a:moveTo>
                <a:lnTo>
                  <a:pt x="0" y="4498483"/>
                </a:lnTo>
                <a:lnTo>
                  <a:pt x="14808" y="4484307"/>
                </a:lnTo>
                <a:lnTo>
                  <a:pt x="18148" y="4481298"/>
                </a:lnTo>
                <a:lnTo>
                  <a:pt x="23492" y="4481298"/>
                </a:lnTo>
                <a:lnTo>
                  <a:pt x="29504" y="4487984"/>
                </a:lnTo>
                <a:lnTo>
                  <a:pt x="29504" y="4493332"/>
                </a:lnTo>
                <a:lnTo>
                  <a:pt x="26164" y="4496340"/>
                </a:lnTo>
                <a:lnTo>
                  <a:pt x="23919" y="4498483"/>
                </a:lnTo>
                <a:close/>
                <a:moveTo>
                  <a:pt x="70587" y="4452551"/>
                </a:moveTo>
                <a:lnTo>
                  <a:pt x="66245" y="4452551"/>
                </a:lnTo>
                <a:lnTo>
                  <a:pt x="64241" y="4451549"/>
                </a:lnTo>
                <a:lnTo>
                  <a:pt x="62571" y="4449877"/>
                </a:lnTo>
                <a:lnTo>
                  <a:pt x="59564" y="4446534"/>
                </a:lnTo>
                <a:lnTo>
                  <a:pt x="59564" y="4441521"/>
                </a:lnTo>
                <a:lnTo>
                  <a:pt x="62904" y="4438178"/>
                </a:lnTo>
                <a:lnTo>
                  <a:pt x="74876" y="4426593"/>
                </a:lnTo>
                <a:lnTo>
                  <a:pt x="98695" y="4403299"/>
                </a:lnTo>
                <a:lnTo>
                  <a:pt x="110666" y="4391715"/>
                </a:lnTo>
                <a:lnTo>
                  <a:pt x="114006" y="4388372"/>
                </a:lnTo>
                <a:lnTo>
                  <a:pt x="119350" y="4388706"/>
                </a:lnTo>
                <a:lnTo>
                  <a:pt x="122022" y="4392049"/>
                </a:lnTo>
                <a:lnTo>
                  <a:pt x="125363" y="4395392"/>
                </a:lnTo>
                <a:lnTo>
                  <a:pt x="125363" y="4400405"/>
                </a:lnTo>
                <a:lnTo>
                  <a:pt x="122022" y="4403748"/>
                </a:lnTo>
                <a:lnTo>
                  <a:pt x="86279" y="4438627"/>
                </a:lnTo>
                <a:lnTo>
                  <a:pt x="74261" y="4450211"/>
                </a:lnTo>
                <a:lnTo>
                  <a:pt x="72590" y="4451883"/>
                </a:lnTo>
                <a:lnTo>
                  <a:pt x="70587" y="4452551"/>
                </a:lnTo>
                <a:close/>
                <a:moveTo>
                  <a:pt x="983413" y="3478498"/>
                </a:moveTo>
                <a:lnTo>
                  <a:pt x="979404" y="3478498"/>
                </a:lnTo>
                <a:lnTo>
                  <a:pt x="977401" y="3477830"/>
                </a:lnTo>
                <a:lnTo>
                  <a:pt x="975730" y="3476493"/>
                </a:lnTo>
                <a:lnTo>
                  <a:pt x="972390" y="3473484"/>
                </a:lnTo>
                <a:lnTo>
                  <a:pt x="972056" y="3468136"/>
                </a:lnTo>
                <a:lnTo>
                  <a:pt x="975062" y="3464793"/>
                </a:lnTo>
                <a:lnTo>
                  <a:pt x="1018817" y="3414653"/>
                </a:lnTo>
                <a:lnTo>
                  <a:pt x="1021822" y="3411310"/>
                </a:lnTo>
                <a:lnTo>
                  <a:pt x="1027167" y="3410976"/>
                </a:lnTo>
                <a:lnTo>
                  <a:pt x="1033847" y="3416993"/>
                </a:lnTo>
                <a:lnTo>
                  <a:pt x="1034181" y="3422341"/>
                </a:lnTo>
                <a:lnTo>
                  <a:pt x="1031175" y="3425684"/>
                </a:lnTo>
                <a:lnTo>
                  <a:pt x="987421" y="3475824"/>
                </a:lnTo>
                <a:lnTo>
                  <a:pt x="985751" y="3477495"/>
                </a:lnTo>
                <a:lnTo>
                  <a:pt x="983413" y="3478498"/>
                </a:lnTo>
                <a:close/>
                <a:moveTo>
                  <a:pt x="537186" y="3975218"/>
                </a:moveTo>
                <a:lnTo>
                  <a:pt x="532844" y="3975218"/>
                </a:lnTo>
                <a:lnTo>
                  <a:pt x="530840" y="3974216"/>
                </a:lnTo>
                <a:lnTo>
                  <a:pt x="529170" y="3972879"/>
                </a:lnTo>
                <a:lnTo>
                  <a:pt x="525830" y="3969870"/>
                </a:lnTo>
                <a:lnTo>
                  <a:pt x="525830" y="3964522"/>
                </a:lnTo>
                <a:lnTo>
                  <a:pt x="528836" y="3961179"/>
                </a:lnTo>
                <a:lnTo>
                  <a:pt x="540302" y="3949088"/>
                </a:lnTo>
                <a:lnTo>
                  <a:pt x="551673" y="3936903"/>
                </a:lnTo>
                <a:lnTo>
                  <a:pt x="574260" y="3912376"/>
                </a:lnTo>
                <a:lnTo>
                  <a:pt x="577600" y="3909034"/>
                </a:lnTo>
                <a:lnTo>
                  <a:pt x="582944" y="3908699"/>
                </a:lnTo>
                <a:lnTo>
                  <a:pt x="585950" y="3912042"/>
                </a:lnTo>
                <a:lnTo>
                  <a:pt x="589289" y="3915050"/>
                </a:lnTo>
                <a:lnTo>
                  <a:pt x="589289" y="3920399"/>
                </a:lnTo>
                <a:lnTo>
                  <a:pt x="586284" y="3923741"/>
                </a:lnTo>
                <a:lnTo>
                  <a:pt x="552184" y="3960265"/>
                </a:lnTo>
                <a:lnTo>
                  <a:pt x="540860" y="3972544"/>
                </a:lnTo>
                <a:lnTo>
                  <a:pt x="539190" y="3974216"/>
                </a:lnTo>
                <a:lnTo>
                  <a:pt x="537186" y="3975218"/>
                </a:lnTo>
                <a:close/>
                <a:moveTo>
                  <a:pt x="1070921" y="3377884"/>
                </a:moveTo>
                <a:lnTo>
                  <a:pt x="1066913" y="3377884"/>
                </a:lnTo>
                <a:lnTo>
                  <a:pt x="1064909" y="3377215"/>
                </a:lnTo>
                <a:lnTo>
                  <a:pt x="1063239" y="3375878"/>
                </a:lnTo>
                <a:lnTo>
                  <a:pt x="1059898" y="3372870"/>
                </a:lnTo>
                <a:lnTo>
                  <a:pt x="1059565" y="3367522"/>
                </a:lnTo>
                <a:lnTo>
                  <a:pt x="1062570" y="3364179"/>
                </a:lnTo>
                <a:lnTo>
                  <a:pt x="1106325" y="3313705"/>
                </a:lnTo>
                <a:lnTo>
                  <a:pt x="1109331" y="3310362"/>
                </a:lnTo>
                <a:lnTo>
                  <a:pt x="1114675" y="3310028"/>
                </a:lnTo>
                <a:lnTo>
                  <a:pt x="1117681" y="3312702"/>
                </a:lnTo>
                <a:lnTo>
                  <a:pt x="1121355" y="3315710"/>
                </a:lnTo>
                <a:lnTo>
                  <a:pt x="1121689" y="3321058"/>
                </a:lnTo>
                <a:lnTo>
                  <a:pt x="1118683" y="3324401"/>
                </a:lnTo>
                <a:lnTo>
                  <a:pt x="1074929" y="3374875"/>
                </a:lnTo>
                <a:lnTo>
                  <a:pt x="1073259" y="3376881"/>
                </a:lnTo>
                <a:lnTo>
                  <a:pt x="1070921" y="3377884"/>
                </a:lnTo>
                <a:close/>
                <a:moveTo>
                  <a:pt x="895570" y="3579112"/>
                </a:moveTo>
                <a:lnTo>
                  <a:pt x="891228" y="3579112"/>
                </a:lnTo>
                <a:lnTo>
                  <a:pt x="889224" y="3578444"/>
                </a:lnTo>
                <a:lnTo>
                  <a:pt x="887554" y="3577107"/>
                </a:lnTo>
                <a:lnTo>
                  <a:pt x="884213" y="3574098"/>
                </a:lnTo>
                <a:lnTo>
                  <a:pt x="883880" y="3568750"/>
                </a:lnTo>
                <a:lnTo>
                  <a:pt x="886885" y="3565407"/>
                </a:lnTo>
                <a:lnTo>
                  <a:pt x="930974" y="3515267"/>
                </a:lnTo>
                <a:lnTo>
                  <a:pt x="933980" y="3511590"/>
                </a:lnTo>
                <a:lnTo>
                  <a:pt x="939324" y="3511256"/>
                </a:lnTo>
                <a:lnTo>
                  <a:pt x="946338" y="3517607"/>
                </a:lnTo>
                <a:lnTo>
                  <a:pt x="946672" y="3522955"/>
                </a:lnTo>
                <a:lnTo>
                  <a:pt x="943666" y="3526298"/>
                </a:lnTo>
                <a:lnTo>
                  <a:pt x="899578" y="3576438"/>
                </a:lnTo>
                <a:lnTo>
                  <a:pt x="897908" y="3578109"/>
                </a:lnTo>
                <a:lnTo>
                  <a:pt x="895570" y="3579112"/>
                </a:lnTo>
                <a:close/>
                <a:moveTo>
                  <a:pt x="806726" y="3678724"/>
                </a:moveTo>
                <a:lnTo>
                  <a:pt x="802384" y="3678724"/>
                </a:lnTo>
                <a:lnTo>
                  <a:pt x="800380" y="3678055"/>
                </a:lnTo>
                <a:lnTo>
                  <a:pt x="798710" y="3676718"/>
                </a:lnTo>
                <a:lnTo>
                  <a:pt x="795369" y="3673710"/>
                </a:lnTo>
                <a:lnTo>
                  <a:pt x="795036" y="3668362"/>
                </a:lnTo>
                <a:lnTo>
                  <a:pt x="842464" y="3615213"/>
                </a:lnTo>
                <a:lnTo>
                  <a:pt x="845804" y="3611870"/>
                </a:lnTo>
                <a:lnTo>
                  <a:pt x="850814" y="3611536"/>
                </a:lnTo>
                <a:lnTo>
                  <a:pt x="854488" y="3614545"/>
                </a:lnTo>
                <a:lnTo>
                  <a:pt x="857828" y="3617553"/>
                </a:lnTo>
                <a:lnTo>
                  <a:pt x="858162" y="3622901"/>
                </a:lnTo>
                <a:lnTo>
                  <a:pt x="810734" y="3676050"/>
                </a:lnTo>
                <a:lnTo>
                  <a:pt x="809064" y="3677721"/>
                </a:lnTo>
                <a:lnTo>
                  <a:pt x="806726" y="3678724"/>
                </a:lnTo>
                <a:close/>
                <a:moveTo>
                  <a:pt x="628035" y="3876944"/>
                </a:moveTo>
                <a:lnTo>
                  <a:pt x="623693" y="3876944"/>
                </a:lnTo>
                <a:lnTo>
                  <a:pt x="621689" y="3875941"/>
                </a:lnTo>
                <a:lnTo>
                  <a:pt x="620019" y="3874604"/>
                </a:lnTo>
                <a:lnTo>
                  <a:pt x="616345" y="3871596"/>
                </a:lnTo>
                <a:lnTo>
                  <a:pt x="616345" y="3866247"/>
                </a:lnTo>
                <a:lnTo>
                  <a:pt x="619351" y="3862905"/>
                </a:lnTo>
                <a:lnTo>
                  <a:pt x="664441" y="3813768"/>
                </a:lnTo>
                <a:lnTo>
                  <a:pt x="667447" y="3810425"/>
                </a:lnTo>
                <a:lnTo>
                  <a:pt x="672791" y="3810091"/>
                </a:lnTo>
                <a:lnTo>
                  <a:pt x="676131" y="3813099"/>
                </a:lnTo>
                <a:lnTo>
                  <a:pt x="679805" y="3816107"/>
                </a:lnTo>
                <a:lnTo>
                  <a:pt x="679805" y="3821456"/>
                </a:lnTo>
                <a:lnTo>
                  <a:pt x="654253" y="3849659"/>
                </a:lnTo>
                <a:lnTo>
                  <a:pt x="631708" y="3874270"/>
                </a:lnTo>
                <a:lnTo>
                  <a:pt x="630373" y="3875941"/>
                </a:lnTo>
                <a:lnTo>
                  <a:pt x="628035" y="3876944"/>
                </a:lnTo>
                <a:close/>
                <a:moveTo>
                  <a:pt x="446004" y="4072490"/>
                </a:moveTo>
                <a:lnTo>
                  <a:pt x="441662" y="4072490"/>
                </a:lnTo>
                <a:lnTo>
                  <a:pt x="439658" y="4071821"/>
                </a:lnTo>
                <a:lnTo>
                  <a:pt x="437988" y="4070150"/>
                </a:lnTo>
                <a:lnTo>
                  <a:pt x="434648" y="4067142"/>
                </a:lnTo>
                <a:lnTo>
                  <a:pt x="434648" y="4061793"/>
                </a:lnTo>
                <a:lnTo>
                  <a:pt x="437654" y="4058451"/>
                </a:lnTo>
                <a:lnTo>
                  <a:pt x="449125" y="4046412"/>
                </a:lnTo>
                <a:lnTo>
                  <a:pt x="483412" y="4009982"/>
                </a:lnTo>
                <a:lnTo>
                  <a:pt x="486752" y="4006640"/>
                </a:lnTo>
                <a:lnTo>
                  <a:pt x="492096" y="4006640"/>
                </a:lnTo>
                <a:lnTo>
                  <a:pt x="495102" y="4009648"/>
                </a:lnTo>
                <a:lnTo>
                  <a:pt x="498442" y="4012656"/>
                </a:lnTo>
                <a:lnTo>
                  <a:pt x="498442" y="4018005"/>
                </a:lnTo>
                <a:lnTo>
                  <a:pt x="495436" y="4021347"/>
                </a:lnTo>
                <a:lnTo>
                  <a:pt x="483965" y="4033433"/>
                </a:lnTo>
                <a:lnTo>
                  <a:pt x="461149" y="4057730"/>
                </a:lnTo>
                <a:lnTo>
                  <a:pt x="449678" y="4069816"/>
                </a:lnTo>
                <a:lnTo>
                  <a:pt x="448008" y="4071487"/>
                </a:lnTo>
                <a:lnTo>
                  <a:pt x="446004" y="4072490"/>
                </a:lnTo>
                <a:close/>
                <a:moveTo>
                  <a:pt x="717881" y="3778001"/>
                </a:moveTo>
                <a:lnTo>
                  <a:pt x="713539" y="3778001"/>
                </a:lnTo>
                <a:lnTo>
                  <a:pt x="711535" y="3777333"/>
                </a:lnTo>
                <a:lnTo>
                  <a:pt x="709865" y="3775995"/>
                </a:lnTo>
                <a:lnTo>
                  <a:pt x="706525" y="3772987"/>
                </a:lnTo>
                <a:lnTo>
                  <a:pt x="706191" y="3767639"/>
                </a:lnTo>
                <a:lnTo>
                  <a:pt x="709197" y="3764296"/>
                </a:lnTo>
                <a:lnTo>
                  <a:pt x="731700" y="3739686"/>
                </a:lnTo>
                <a:lnTo>
                  <a:pt x="742874" y="3727302"/>
                </a:lnTo>
                <a:lnTo>
                  <a:pt x="753953" y="3714825"/>
                </a:lnTo>
                <a:lnTo>
                  <a:pt x="756959" y="3711482"/>
                </a:lnTo>
                <a:lnTo>
                  <a:pt x="762303" y="3711148"/>
                </a:lnTo>
                <a:lnTo>
                  <a:pt x="765977" y="3713822"/>
                </a:lnTo>
                <a:lnTo>
                  <a:pt x="769317" y="3716830"/>
                </a:lnTo>
                <a:lnTo>
                  <a:pt x="769651" y="3722179"/>
                </a:lnTo>
                <a:lnTo>
                  <a:pt x="721889" y="3775327"/>
                </a:lnTo>
                <a:lnTo>
                  <a:pt x="720219" y="3776998"/>
                </a:lnTo>
                <a:lnTo>
                  <a:pt x="717881" y="3778001"/>
                </a:lnTo>
                <a:close/>
                <a:moveTo>
                  <a:pt x="4675464" y="279566"/>
                </a:moveTo>
                <a:lnTo>
                  <a:pt x="4671121" y="279566"/>
                </a:lnTo>
                <a:lnTo>
                  <a:pt x="4668116" y="277560"/>
                </a:lnTo>
                <a:lnTo>
                  <a:pt x="4666779" y="274218"/>
                </a:lnTo>
                <a:lnTo>
                  <a:pt x="4665110" y="269872"/>
                </a:lnTo>
                <a:lnTo>
                  <a:pt x="4667114" y="265192"/>
                </a:lnTo>
                <a:lnTo>
                  <a:pt x="4671456" y="263521"/>
                </a:lnTo>
                <a:lnTo>
                  <a:pt x="4734248" y="240457"/>
                </a:lnTo>
                <a:lnTo>
                  <a:pt x="4738590" y="239120"/>
                </a:lnTo>
                <a:lnTo>
                  <a:pt x="4743266" y="241125"/>
                </a:lnTo>
                <a:lnTo>
                  <a:pt x="4744935" y="245136"/>
                </a:lnTo>
                <a:lnTo>
                  <a:pt x="4746606" y="249482"/>
                </a:lnTo>
                <a:lnTo>
                  <a:pt x="4744268" y="254162"/>
                </a:lnTo>
                <a:lnTo>
                  <a:pt x="4739926" y="255833"/>
                </a:lnTo>
                <a:lnTo>
                  <a:pt x="4708697" y="267114"/>
                </a:lnTo>
                <a:lnTo>
                  <a:pt x="4677467" y="278897"/>
                </a:lnTo>
                <a:lnTo>
                  <a:pt x="4675464" y="279566"/>
                </a:lnTo>
                <a:close/>
                <a:moveTo>
                  <a:pt x="2885217" y="1421087"/>
                </a:moveTo>
                <a:lnTo>
                  <a:pt x="2880875" y="1421087"/>
                </a:lnTo>
                <a:lnTo>
                  <a:pt x="2878536" y="1420084"/>
                </a:lnTo>
                <a:lnTo>
                  <a:pt x="2876867" y="1418412"/>
                </a:lnTo>
                <a:lnTo>
                  <a:pt x="2873861" y="1415070"/>
                </a:lnTo>
                <a:lnTo>
                  <a:pt x="2874194" y="1409722"/>
                </a:lnTo>
                <a:lnTo>
                  <a:pt x="2890059" y="1395489"/>
                </a:lnTo>
                <a:lnTo>
                  <a:pt x="2927635" y="1362256"/>
                </a:lnTo>
                <a:lnTo>
                  <a:pt x="2930975" y="1359247"/>
                </a:lnTo>
                <a:lnTo>
                  <a:pt x="2936319" y="1359581"/>
                </a:lnTo>
                <a:lnTo>
                  <a:pt x="2942331" y="1366267"/>
                </a:lnTo>
                <a:lnTo>
                  <a:pt x="2941997" y="1371615"/>
                </a:lnTo>
                <a:lnTo>
                  <a:pt x="2938657" y="1374624"/>
                </a:lnTo>
                <a:lnTo>
                  <a:pt x="2888891" y="1419081"/>
                </a:lnTo>
                <a:lnTo>
                  <a:pt x="2887221" y="1420418"/>
                </a:lnTo>
                <a:lnTo>
                  <a:pt x="2885217" y="1421087"/>
                </a:lnTo>
                <a:close/>
                <a:moveTo>
                  <a:pt x="2497441" y="1788446"/>
                </a:moveTo>
                <a:lnTo>
                  <a:pt x="2493099" y="1788446"/>
                </a:lnTo>
                <a:lnTo>
                  <a:pt x="2491095" y="1787777"/>
                </a:lnTo>
                <a:lnTo>
                  <a:pt x="2486085" y="1782763"/>
                </a:lnTo>
                <a:lnTo>
                  <a:pt x="2486085" y="1777749"/>
                </a:lnTo>
                <a:lnTo>
                  <a:pt x="2501335" y="1762540"/>
                </a:lnTo>
                <a:lnTo>
                  <a:pt x="2525111" y="1738974"/>
                </a:lnTo>
                <a:lnTo>
                  <a:pt x="2539859" y="1724266"/>
                </a:lnTo>
                <a:lnTo>
                  <a:pt x="2545537" y="1723932"/>
                </a:lnTo>
                <a:lnTo>
                  <a:pt x="2552217" y="1730617"/>
                </a:lnTo>
                <a:lnTo>
                  <a:pt x="2552217" y="1735632"/>
                </a:lnTo>
                <a:lnTo>
                  <a:pt x="2548792" y="1739058"/>
                </a:lnTo>
                <a:lnTo>
                  <a:pt x="2524954" y="1762624"/>
                </a:lnTo>
                <a:lnTo>
                  <a:pt x="2499779" y="1787777"/>
                </a:lnTo>
                <a:lnTo>
                  <a:pt x="2497441" y="1788446"/>
                </a:lnTo>
                <a:close/>
                <a:moveTo>
                  <a:pt x="2985083" y="1332840"/>
                </a:moveTo>
                <a:lnTo>
                  <a:pt x="2980741" y="1332840"/>
                </a:lnTo>
                <a:lnTo>
                  <a:pt x="2978402" y="1331837"/>
                </a:lnTo>
                <a:lnTo>
                  <a:pt x="2976733" y="1329832"/>
                </a:lnTo>
                <a:lnTo>
                  <a:pt x="2973727" y="1326489"/>
                </a:lnTo>
                <a:lnTo>
                  <a:pt x="2974394" y="1321141"/>
                </a:lnTo>
                <a:lnTo>
                  <a:pt x="2977735" y="1318132"/>
                </a:lnTo>
                <a:lnTo>
                  <a:pt x="3028503" y="1274678"/>
                </a:lnTo>
                <a:lnTo>
                  <a:pt x="3032177" y="1272004"/>
                </a:lnTo>
                <a:lnTo>
                  <a:pt x="3037521" y="1272338"/>
                </a:lnTo>
                <a:lnTo>
                  <a:pt x="3039860" y="1275680"/>
                </a:lnTo>
                <a:lnTo>
                  <a:pt x="3042865" y="1279023"/>
                </a:lnTo>
                <a:lnTo>
                  <a:pt x="3042531" y="1284371"/>
                </a:lnTo>
                <a:lnTo>
                  <a:pt x="3038858" y="1287380"/>
                </a:lnTo>
                <a:lnTo>
                  <a:pt x="3001000" y="1319861"/>
                </a:lnTo>
                <a:lnTo>
                  <a:pt x="2988423" y="1330834"/>
                </a:lnTo>
                <a:lnTo>
                  <a:pt x="2987087" y="1332172"/>
                </a:lnTo>
                <a:lnTo>
                  <a:pt x="2985083" y="1332840"/>
                </a:lnTo>
                <a:close/>
                <a:moveTo>
                  <a:pt x="3086953" y="1246265"/>
                </a:moveTo>
                <a:lnTo>
                  <a:pt x="3082611" y="1246265"/>
                </a:lnTo>
                <a:lnTo>
                  <a:pt x="3080273" y="1245262"/>
                </a:lnTo>
                <a:lnTo>
                  <a:pt x="3078603" y="1243257"/>
                </a:lnTo>
                <a:lnTo>
                  <a:pt x="3075597" y="1239914"/>
                </a:lnTo>
                <a:lnTo>
                  <a:pt x="3075931" y="1234566"/>
                </a:lnTo>
                <a:lnTo>
                  <a:pt x="3079605" y="1231557"/>
                </a:lnTo>
                <a:lnTo>
                  <a:pt x="3092433" y="1220782"/>
                </a:lnTo>
                <a:lnTo>
                  <a:pt x="3131041" y="1188771"/>
                </a:lnTo>
                <a:lnTo>
                  <a:pt x="3134716" y="1186097"/>
                </a:lnTo>
                <a:lnTo>
                  <a:pt x="3140059" y="1186431"/>
                </a:lnTo>
                <a:lnTo>
                  <a:pt x="3142732" y="1189774"/>
                </a:lnTo>
                <a:lnTo>
                  <a:pt x="3145738" y="1193117"/>
                </a:lnTo>
                <a:lnTo>
                  <a:pt x="3145403" y="1198465"/>
                </a:lnTo>
                <a:lnTo>
                  <a:pt x="3103074" y="1233531"/>
                </a:lnTo>
                <a:lnTo>
                  <a:pt x="3090293" y="1244259"/>
                </a:lnTo>
                <a:lnTo>
                  <a:pt x="3088623" y="1245596"/>
                </a:lnTo>
                <a:lnTo>
                  <a:pt x="3086953" y="1246265"/>
                </a:lnTo>
                <a:close/>
                <a:moveTo>
                  <a:pt x="2688490" y="1602259"/>
                </a:moveTo>
                <a:lnTo>
                  <a:pt x="2684482" y="1602259"/>
                </a:lnTo>
                <a:lnTo>
                  <a:pt x="2682143" y="1601256"/>
                </a:lnTo>
                <a:lnTo>
                  <a:pt x="2680474" y="1599585"/>
                </a:lnTo>
                <a:lnTo>
                  <a:pt x="2677468" y="1596242"/>
                </a:lnTo>
                <a:lnTo>
                  <a:pt x="2677468" y="1590894"/>
                </a:lnTo>
                <a:lnTo>
                  <a:pt x="2680808" y="1587886"/>
                </a:lnTo>
                <a:lnTo>
                  <a:pt x="2729572" y="1542091"/>
                </a:lnTo>
                <a:lnTo>
                  <a:pt x="2732912" y="1539083"/>
                </a:lnTo>
                <a:lnTo>
                  <a:pt x="2738255" y="1539083"/>
                </a:lnTo>
                <a:lnTo>
                  <a:pt x="2741262" y="1542425"/>
                </a:lnTo>
                <a:lnTo>
                  <a:pt x="2744601" y="1545768"/>
                </a:lnTo>
                <a:lnTo>
                  <a:pt x="2744268" y="1551116"/>
                </a:lnTo>
                <a:lnTo>
                  <a:pt x="2740928" y="1554125"/>
                </a:lnTo>
                <a:lnTo>
                  <a:pt x="2704245" y="1588439"/>
                </a:lnTo>
                <a:lnTo>
                  <a:pt x="2692164" y="1599919"/>
                </a:lnTo>
                <a:lnTo>
                  <a:pt x="2690493" y="1601591"/>
                </a:lnTo>
                <a:lnTo>
                  <a:pt x="2688490" y="1602259"/>
                </a:lnTo>
                <a:close/>
                <a:moveTo>
                  <a:pt x="2592631" y="1694851"/>
                </a:moveTo>
                <a:lnTo>
                  <a:pt x="2588289" y="1694851"/>
                </a:lnTo>
                <a:lnTo>
                  <a:pt x="2586285" y="1693848"/>
                </a:lnTo>
                <a:lnTo>
                  <a:pt x="2581275" y="1688834"/>
                </a:lnTo>
                <a:lnTo>
                  <a:pt x="2581275" y="1683820"/>
                </a:lnTo>
                <a:lnTo>
                  <a:pt x="2584615" y="1680477"/>
                </a:lnTo>
                <a:lnTo>
                  <a:pt x="2596640" y="1668752"/>
                </a:lnTo>
                <a:lnTo>
                  <a:pt x="2632712" y="1634014"/>
                </a:lnTo>
                <a:lnTo>
                  <a:pt x="2635718" y="1631006"/>
                </a:lnTo>
                <a:lnTo>
                  <a:pt x="2641062" y="1631006"/>
                </a:lnTo>
                <a:lnTo>
                  <a:pt x="2644736" y="1634349"/>
                </a:lnTo>
                <a:lnTo>
                  <a:pt x="2647742" y="1637691"/>
                </a:lnTo>
                <a:lnTo>
                  <a:pt x="2647742" y="1642705"/>
                </a:lnTo>
                <a:lnTo>
                  <a:pt x="2644402" y="1646048"/>
                </a:lnTo>
                <a:lnTo>
                  <a:pt x="2596306" y="1692511"/>
                </a:lnTo>
                <a:lnTo>
                  <a:pt x="2594969" y="1694182"/>
                </a:lnTo>
                <a:lnTo>
                  <a:pt x="2592631" y="1694851"/>
                </a:lnTo>
                <a:close/>
                <a:moveTo>
                  <a:pt x="2786351" y="1511004"/>
                </a:moveTo>
                <a:lnTo>
                  <a:pt x="2782343" y="1511004"/>
                </a:lnTo>
                <a:lnTo>
                  <a:pt x="2780005" y="1510001"/>
                </a:lnTo>
                <a:lnTo>
                  <a:pt x="2774996" y="1504987"/>
                </a:lnTo>
                <a:lnTo>
                  <a:pt x="2775329" y="1499639"/>
                </a:lnTo>
                <a:lnTo>
                  <a:pt x="2778669" y="1496631"/>
                </a:lnTo>
                <a:lnTo>
                  <a:pt x="2828102" y="1451505"/>
                </a:lnTo>
                <a:lnTo>
                  <a:pt x="2831442" y="1448496"/>
                </a:lnTo>
                <a:lnTo>
                  <a:pt x="2836786" y="1448831"/>
                </a:lnTo>
                <a:lnTo>
                  <a:pt x="2839791" y="1451839"/>
                </a:lnTo>
                <a:lnTo>
                  <a:pt x="2842797" y="1455182"/>
                </a:lnTo>
                <a:lnTo>
                  <a:pt x="2842464" y="1460530"/>
                </a:lnTo>
                <a:lnTo>
                  <a:pt x="2839124" y="1463538"/>
                </a:lnTo>
                <a:lnTo>
                  <a:pt x="2790025" y="1508664"/>
                </a:lnTo>
                <a:lnTo>
                  <a:pt x="2788355" y="1510336"/>
                </a:lnTo>
                <a:lnTo>
                  <a:pt x="2786351" y="1511004"/>
                </a:lnTo>
                <a:close/>
                <a:moveTo>
                  <a:pt x="3618015" y="841802"/>
                </a:moveTo>
                <a:lnTo>
                  <a:pt x="3613674" y="841802"/>
                </a:lnTo>
                <a:lnTo>
                  <a:pt x="3611001" y="840465"/>
                </a:lnTo>
                <a:lnTo>
                  <a:pt x="3609332" y="838126"/>
                </a:lnTo>
                <a:lnTo>
                  <a:pt x="3606659" y="834114"/>
                </a:lnTo>
                <a:lnTo>
                  <a:pt x="3607662" y="829100"/>
                </a:lnTo>
                <a:lnTo>
                  <a:pt x="3611336" y="826426"/>
                </a:lnTo>
                <a:lnTo>
                  <a:pt x="3638933" y="807582"/>
                </a:lnTo>
                <a:lnTo>
                  <a:pt x="3666780" y="788988"/>
                </a:lnTo>
                <a:lnTo>
                  <a:pt x="3670788" y="786648"/>
                </a:lnTo>
                <a:lnTo>
                  <a:pt x="3675797" y="787651"/>
                </a:lnTo>
                <a:lnTo>
                  <a:pt x="3678470" y="791328"/>
                </a:lnTo>
                <a:lnTo>
                  <a:pt x="3681142" y="795339"/>
                </a:lnTo>
                <a:lnTo>
                  <a:pt x="3680140" y="800353"/>
                </a:lnTo>
                <a:lnTo>
                  <a:pt x="3634799" y="830996"/>
                </a:lnTo>
                <a:lnTo>
                  <a:pt x="3621022" y="840465"/>
                </a:lnTo>
                <a:lnTo>
                  <a:pt x="3619686" y="841468"/>
                </a:lnTo>
                <a:lnTo>
                  <a:pt x="3618015" y="841802"/>
                </a:lnTo>
                <a:close/>
                <a:moveTo>
                  <a:pt x="3729237" y="767595"/>
                </a:moveTo>
                <a:lnTo>
                  <a:pt x="3724896" y="767595"/>
                </a:lnTo>
                <a:lnTo>
                  <a:pt x="3722223" y="766258"/>
                </a:lnTo>
                <a:lnTo>
                  <a:pt x="3720554" y="763918"/>
                </a:lnTo>
                <a:lnTo>
                  <a:pt x="3717882" y="759907"/>
                </a:lnTo>
                <a:lnTo>
                  <a:pt x="3718884" y="754893"/>
                </a:lnTo>
                <a:lnTo>
                  <a:pt x="3722892" y="752219"/>
                </a:lnTo>
                <a:lnTo>
                  <a:pt x="3779004" y="716118"/>
                </a:lnTo>
                <a:lnTo>
                  <a:pt x="3782679" y="713444"/>
                </a:lnTo>
                <a:lnTo>
                  <a:pt x="3788023" y="714781"/>
                </a:lnTo>
                <a:lnTo>
                  <a:pt x="3791028" y="718458"/>
                </a:lnTo>
                <a:lnTo>
                  <a:pt x="3793366" y="722469"/>
                </a:lnTo>
                <a:lnTo>
                  <a:pt x="3792364" y="727817"/>
                </a:lnTo>
                <a:lnTo>
                  <a:pt x="3788356" y="730157"/>
                </a:lnTo>
                <a:lnTo>
                  <a:pt x="3732244" y="766258"/>
                </a:lnTo>
                <a:lnTo>
                  <a:pt x="3730573" y="767261"/>
                </a:lnTo>
                <a:lnTo>
                  <a:pt x="3729237" y="767595"/>
                </a:lnTo>
                <a:close/>
                <a:moveTo>
                  <a:pt x="3508462" y="918349"/>
                </a:moveTo>
                <a:lnTo>
                  <a:pt x="3504120" y="918349"/>
                </a:lnTo>
                <a:lnTo>
                  <a:pt x="3501782" y="917347"/>
                </a:lnTo>
                <a:lnTo>
                  <a:pt x="3500112" y="915007"/>
                </a:lnTo>
                <a:lnTo>
                  <a:pt x="3497440" y="911330"/>
                </a:lnTo>
                <a:lnTo>
                  <a:pt x="3498443" y="905982"/>
                </a:lnTo>
                <a:lnTo>
                  <a:pt x="3502116" y="903307"/>
                </a:lnTo>
                <a:lnTo>
                  <a:pt x="3542839" y="874117"/>
                </a:lnTo>
                <a:lnTo>
                  <a:pt x="3556559" y="864533"/>
                </a:lnTo>
                <a:lnTo>
                  <a:pt x="3560233" y="861858"/>
                </a:lnTo>
                <a:lnTo>
                  <a:pt x="3565578" y="862861"/>
                </a:lnTo>
                <a:lnTo>
                  <a:pt x="3570922" y="870215"/>
                </a:lnTo>
                <a:lnTo>
                  <a:pt x="3569919" y="875563"/>
                </a:lnTo>
                <a:lnTo>
                  <a:pt x="3566245" y="878238"/>
                </a:lnTo>
                <a:lnTo>
                  <a:pt x="3538899" y="897333"/>
                </a:lnTo>
                <a:lnTo>
                  <a:pt x="3511803" y="916678"/>
                </a:lnTo>
                <a:lnTo>
                  <a:pt x="3510133" y="917681"/>
                </a:lnTo>
                <a:lnTo>
                  <a:pt x="3508462" y="918349"/>
                </a:lnTo>
                <a:close/>
                <a:moveTo>
                  <a:pt x="3294702" y="1078463"/>
                </a:moveTo>
                <a:lnTo>
                  <a:pt x="3290360" y="1078463"/>
                </a:lnTo>
                <a:lnTo>
                  <a:pt x="3288021" y="1077126"/>
                </a:lnTo>
                <a:lnTo>
                  <a:pt x="3286352" y="1075120"/>
                </a:lnTo>
                <a:lnTo>
                  <a:pt x="3283346" y="1071444"/>
                </a:lnTo>
                <a:lnTo>
                  <a:pt x="3284014" y="1066095"/>
                </a:lnTo>
                <a:lnTo>
                  <a:pt x="3287688" y="1063421"/>
                </a:lnTo>
                <a:lnTo>
                  <a:pt x="3313949" y="1042906"/>
                </a:lnTo>
                <a:lnTo>
                  <a:pt x="3340460" y="1022641"/>
                </a:lnTo>
                <a:lnTo>
                  <a:pt x="3344134" y="1019632"/>
                </a:lnTo>
                <a:lnTo>
                  <a:pt x="3349478" y="1020635"/>
                </a:lnTo>
                <a:lnTo>
                  <a:pt x="3352483" y="1024312"/>
                </a:lnTo>
                <a:lnTo>
                  <a:pt x="3355156" y="1027989"/>
                </a:lnTo>
                <a:lnTo>
                  <a:pt x="3354487" y="1033337"/>
                </a:lnTo>
                <a:lnTo>
                  <a:pt x="3350814" y="1036011"/>
                </a:lnTo>
                <a:lnTo>
                  <a:pt x="3337589" y="1046097"/>
                </a:lnTo>
                <a:lnTo>
                  <a:pt x="3298042" y="1076792"/>
                </a:lnTo>
                <a:lnTo>
                  <a:pt x="3296706" y="1077795"/>
                </a:lnTo>
                <a:lnTo>
                  <a:pt x="3294702" y="1078463"/>
                </a:lnTo>
                <a:close/>
                <a:moveTo>
                  <a:pt x="3841130" y="695728"/>
                </a:moveTo>
                <a:lnTo>
                  <a:pt x="3837122" y="695728"/>
                </a:lnTo>
                <a:lnTo>
                  <a:pt x="3834449" y="694391"/>
                </a:lnTo>
                <a:lnTo>
                  <a:pt x="3832780" y="691717"/>
                </a:lnTo>
                <a:lnTo>
                  <a:pt x="3830441" y="688040"/>
                </a:lnTo>
                <a:lnTo>
                  <a:pt x="3831443" y="682691"/>
                </a:lnTo>
                <a:lnTo>
                  <a:pt x="3835451" y="680352"/>
                </a:lnTo>
                <a:lnTo>
                  <a:pt x="3892565" y="645588"/>
                </a:lnTo>
                <a:lnTo>
                  <a:pt x="3896573" y="643248"/>
                </a:lnTo>
                <a:lnTo>
                  <a:pt x="3901583" y="644585"/>
                </a:lnTo>
                <a:lnTo>
                  <a:pt x="3903588" y="648262"/>
                </a:lnTo>
                <a:lnTo>
                  <a:pt x="3906260" y="651939"/>
                </a:lnTo>
                <a:lnTo>
                  <a:pt x="3904924" y="657287"/>
                </a:lnTo>
                <a:lnTo>
                  <a:pt x="3900916" y="659627"/>
                </a:lnTo>
                <a:lnTo>
                  <a:pt x="3844136" y="694391"/>
                </a:lnTo>
                <a:lnTo>
                  <a:pt x="3842799" y="695394"/>
                </a:lnTo>
                <a:lnTo>
                  <a:pt x="3841130" y="695728"/>
                </a:lnTo>
                <a:close/>
                <a:moveTo>
                  <a:pt x="3400582" y="997236"/>
                </a:moveTo>
                <a:lnTo>
                  <a:pt x="3396240" y="997236"/>
                </a:lnTo>
                <a:lnTo>
                  <a:pt x="3393901" y="996234"/>
                </a:lnTo>
                <a:lnTo>
                  <a:pt x="3392232" y="993894"/>
                </a:lnTo>
                <a:lnTo>
                  <a:pt x="3389559" y="990217"/>
                </a:lnTo>
                <a:lnTo>
                  <a:pt x="3390228" y="984869"/>
                </a:lnTo>
                <a:lnTo>
                  <a:pt x="3393901" y="982194"/>
                </a:lnTo>
                <a:lnTo>
                  <a:pt x="3420663" y="962180"/>
                </a:lnTo>
                <a:lnTo>
                  <a:pt x="3451349" y="939743"/>
                </a:lnTo>
                <a:lnTo>
                  <a:pt x="3456693" y="940411"/>
                </a:lnTo>
                <a:lnTo>
                  <a:pt x="3459365" y="944088"/>
                </a:lnTo>
                <a:lnTo>
                  <a:pt x="3462372" y="947765"/>
                </a:lnTo>
                <a:lnTo>
                  <a:pt x="3461369" y="953113"/>
                </a:lnTo>
                <a:lnTo>
                  <a:pt x="3417256" y="985589"/>
                </a:lnTo>
                <a:lnTo>
                  <a:pt x="3403922" y="995565"/>
                </a:lnTo>
                <a:lnTo>
                  <a:pt x="3402252" y="996568"/>
                </a:lnTo>
                <a:lnTo>
                  <a:pt x="3400582" y="997236"/>
                </a:lnTo>
                <a:close/>
                <a:moveTo>
                  <a:pt x="3190159" y="1161361"/>
                </a:moveTo>
                <a:lnTo>
                  <a:pt x="3185817" y="1161361"/>
                </a:lnTo>
                <a:lnTo>
                  <a:pt x="3183479" y="1160359"/>
                </a:lnTo>
                <a:lnTo>
                  <a:pt x="3181809" y="1158353"/>
                </a:lnTo>
                <a:lnTo>
                  <a:pt x="3179138" y="1154676"/>
                </a:lnTo>
                <a:lnTo>
                  <a:pt x="3179472" y="1149662"/>
                </a:lnTo>
                <a:lnTo>
                  <a:pt x="3183145" y="1146654"/>
                </a:lnTo>
                <a:lnTo>
                  <a:pt x="3235250" y="1104870"/>
                </a:lnTo>
                <a:lnTo>
                  <a:pt x="3238590" y="1101862"/>
                </a:lnTo>
                <a:lnTo>
                  <a:pt x="3243934" y="1102530"/>
                </a:lnTo>
                <a:lnTo>
                  <a:pt x="3246940" y="1105873"/>
                </a:lnTo>
                <a:lnTo>
                  <a:pt x="3249946" y="1109550"/>
                </a:lnTo>
                <a:lnTo>
                  <a:pt x="3249277" y="1114564"/>
                </a:lnTo>
                <a:lnTo>
                  <a:pt x="3245604" y="1117572"/>
                </a:lnTo>
                <a:lnTo>
                  <a:pt x="3191829" y="1160693"/>
                </a:lnTo>
                <a:lnTo>
                  <a:pt x="3190159" y="1161361"/>
                </a:lnTo>
                <a:close/>
                <a:moveTo>
                  <a:pt x="1594301" y="2771524"/>
                </a:moveTo>
                <a:lnTo>
                  <a:pt x="1590293" y="2771524"/>
                </a:lnTo>
                <a:lnTo>
                  <a:pt x="1588289" y="2770856"/>
                </a:lnTo>
                <a:lnTo>
                  <a:pt x="1586619" y="2769518"/>
                </a:lnTo>
                <a:lnTo>
                  <a:pt x="1583279" y="2766510"/>
                </a:lnTo>
                <a:lnTo>
                  <a:pt x="1582945" y="2761162"/>
                </a:lnTo>
                <a:lnTo>
                  <a:pt x="1585951" y="2757819"/>
                </a:lnTo>
                <a:lnTo>
                  <a:pt x="1629705" y="2707345"/>
                </a:lnTo>
                <a:lnTo>
                  <a:pt x="1632711" y="2703668"/>
                </a:lnTo>
                <a:lnTo>
                  <a:pt x="1638055" y="2703334"/>
                </a:lnTo>
                <a:lnTo>
                  <a:pt x="1644735" y="2709350"/>
                </a:lnTo>
                <a:lnTo>
                  <a:pt x="1645069" y="2714699"/>
                </a:lnTo>
                <a:lnTo>
                  <a:pt x="1642063" y="2718041"/>
                </a:lnTo>
                <a:lnTo>
                  <a:pt x="1598309" y="2768516"/>
                </a:lnTo>
                <a:lnTo>
                  <a:pt x="1596639" y="2770521"/>
                </a:lnTo>
                <a:lnTo>
                  <a:pt x="1594301" y="2771524"/>
                </a:lnTo>
                <a:close/>
                <a:moveTo>
                  <a:pt x="1681810" y="2670576"/>
                </a:moveTo>
                <a:lnTo>
                  <a:pt x="1677801" y="2670576"/>
                </a:lnTo>
                <a:lnTo>
                  <a:pt x="1675797" y="2669907"/>
                </a:lnTo>
                <a:lnTo>
                  <a:pt x="1674127" y="2668570"/>
                </a:lnTo>
                <a:lnTo>
                  <a:pt x="1670787" y="2665562"/>
                </a:lnTo>
                <a:lnTo>
                  <a:pt x="1670453" y="2660213"/>
                </a:lnTo>
                <a:lnTo>
                  <a:pt x="1673459" y="2656871"/>
                </a:lnTo>
                <a:lnTo>
                  <a:pt x="1717547" y="2606396"/>
                </a:lnTo>
                <a:lnTo>
                  <a:pt x="1720553" y="2603054"/>
                </a:lnTo>
                <a:lnTo>
                  <a:pt x="1725897" y="2602719"/>
                </a:lnTo>
                <a:lnTo>
                  <a:pt x="1728903" y="2605728"/>
                </a:lnTo>
                <a:lnTo>
                  <a:pt x="1732244" y="2608736"/>
                </a:lnTo>
                <a:lnTo>
                  <a:pt x="1732577" y="2614085"/>
                </a:lnTo>
                <a:lnTo>
                  <a:pt x="1729571" y="2617427"/>
                </a:lnTo>
                <a:lnTo>
                  <a:pt x="1685818" y="2667567"/>
                </a:lnTo>
                <a:lnTo>
                  <a:pt x="1684147" y="2669573"/>
                </a:lnTo>
                <a:lnTo>
                  <a:pt x="1681810" y="2670576"/>
                </a:lnTo>
                <a:close/>
                <a:moveTo>
                  <a:pt x="1507127" y="2872473"/>
                </a:moveTo>
                <a:lnTo>
                  <a:pt x="1503119" y="2872473"/>
                </a:lnTo>
                <a:lnTo>
                  <a:pt x="1501115" y="2871804"/>
                </a:lnTo>
                <a:lnTo>
                  <a:pt x="1499445" y="2870467"/>
                </a:lnTo>
                <a:lnTo>
                  <a:pt x="1495770" y="2867459"/>
                </a:lnTo>
                <a:lnTo>
                  <a:pt x="1495437" y="2862110"/>
                </a:lnTo>
                <a:lnTo>
                  <a:pt x="1498443" y="2858768"/>
                </a:lnTo>
                <a:lnTo>
                  <a:pt x="1542197" y="2808293"/>
                </a:lnTo>
                <a:lnTo>
                  <a:pt x="1545203" y="2804617"/>
                </a:lnTo>
                <a:lnTo>
                  <a:pt x="1550547" y="2804282"/>
                </a:lnTo>
                <a:lnTo>
                  <a:pt x="1553887" y="2807291"/>
                </a:lnTo>
                <a:lnTo>
                  <a:pt x="1557561" y="2810299"/>
                </a:lnTo>
                <a:lnTo>
                  <a:pt x="1557895" y="2815647"/>
                </a:lnTo>
                <a:lnTo>
                  <a:pt x="1554889" y="2818990"/>
                </a:lnTo>
                <a:lnTo>
                  <a:pt x="1511135" y="2869464"/>
                </a:lnTo>
                <a:lnTo>
                  <a:pt x="1509465" y="2871470"/>
                </a:lnTo>
                <a:lnTo>
                  <a:pt x="1507127" y="2872473"/>
                </a:lnTo>
                <a:close/>
                <a:moveTo>
                  <a:pt x="1420286" y="2973421"/>
                </a:moveTo>
                <a:lnTo>
                  <a:pt x="1416278" y="2973421"/>
                </a:lnTo>
                <a:lnTo>
                  <a:pt x="1414274" y="2972753"/>
                </a:lnTo>
                <a:lnTo>
                  <a:pt x="1412604" y="2971416"/>
                </a:lnTo>
                <a:lnTo>
                  <a:pt x="1408930" y="2968407"/>
                </a:lnTo>
                <a:lnTo>
                  <a:pt x="1408596" y="2963059"/>
                </a:lnTo>
                <a:lnTo>
                  <a:pt x="1411602" y="2959716"/>
                </a:lnTo>
                <a:lnTo>
                  <a:pt x="1455022" y="2909242"/>
                </a:lnTo>
                <a:lnTo>
                  <a:pt x="1458028" y="2905899"/>
                </a:lnTo>
                <a:lnTo>
                  <a:pt x="1463372" y="2905565"/>
                </a:lnTo>
                <a:lnTo>
                  <a:pt x="1466713" y="2908239"/>
                </a:lnTo>
                <a:lnTo>
                  <a:pt x="1470387" y="2911247"/>
                </a:lnTo>
                <a:lnTo>
                  <a:pt x="1470720" y="2916596"/>
                </a:lnTo>
                <a:lnTo>
                  <a:pt x="1467715" y="2919938"/>
                </a:lnTo>
                <a:lnTo>
                  <a:pt x="1424294" y="2970413"/>
                </a:lnTo>
                <a:lnTo>
                  <a:pt x="1422624" y="2972418"/>
                </a:lnTo>
                <a:lnTo>
                  <a:pt x="1420286" y="2973421"/>
                </a:lnTo>
                <a:close/>
                <a:moveTo>
                  <a:pt x="1333112" y="3074704"/>
                </a:moveTo>
                <a:lnTo>
                  <a:pt x="1328770" y="3074704"/>
                </a:lnTo>
                <a:lnTo>
                  <a:pt x="1327100" y="3074035"/>
                </a:lnTo>
                <a:lnTo>
                  <a:pt x="1325430" y="3072698"/>
                </a:lnTo>
                <a:lnTo>
                  <a:pt x="1321756" y="3069690"/>
                </a:lnTo>
                <a:lnTo>
                  <a:pt x="1321422" y="3064342"/>
                </a:lnTo>
                <a:lnTo>
                  <a:pt x="1324428" y="3060999"/>
                </a:lnTo>
                <a:lnTo>
                  <a:pt x="1367848" y="3010525"/>
                </a:lnTo>
                <a:lnTo>
                  <a:pt x="1370854" y="3006848"/>
                </a:lnTo>
                <a:lnTo>
                  <a:pt x="1376198" y="3006514"/>
                </a:lnTo>
                <a:lnTo>
                  <a:pt x="1379538" y="3009522"/>
                </a:lnTo>
                <a:lnTo>
                  <a:pt x="1383212" y="3012530"/>
                </a:lnTo>
                <a:lnTo>
                  <a:pt x="1383546" y="3017879"/>
                </a:lnTo>
                <a:lnTo>
                  <a:pt x="1380540" y="3021221"/>
                </a:lnTo>
                <a:lnTo>
                  <a:pt x="1337120" y="3071696"/>
                </a:lnTo>
                <a:lnTo>
                  <a:pt x="1335450" y="3073701"/>
                </a:lnTo>
                <a:lnTo>
                  <a:pt x="1333112" y="3074704"/>
                </a:lnTo>
                <a:close/>
                <a:moveTo>
                  <a:pt x="2037187" y="2271461"/>
                </a:moveTo>
                <a:lnTo>
                  <a:pt x="2032844" y="2271461"/>
                </a:lnTo>
                <a:lnTo>
                  <a:pt x="2030840" y="2270458"/>
                </a:lnTo>
                <a:lnTo>
                  <a:pt x="2029170" y="2269121"/>
                </a:lnTo>
                <a:lnTo>
                  <a:pt x="2025496" y="2266113"/>
                </a:lnTo>
                <a:lnTo>
                  <a:pt x="2025496" y="2260764"/>
                </a:lnTo>
                <a:lnTo>
                  <a:pt x="2028502" y="2257422"/>
                </a:lnTo>
                <a:lnTo>
                  <a:pt x="2073593" y="2208285"/>
                </a:lnTo>
                <a:lnTo>
                  <a:pt x="2076599" y="2204942"/>
                </a:lnTo>
                <a:lnTo>
                  <a:pt x="2081943" y="2204942"/>
                </a:lnTo>
                <a:lnTo>
                  <a:pt x="2085617" y="2207950"/>
                </a:lnTo>
                <a:lnTo>
                  <a:pt x="2088956" y="2210959"/>
                </a:lnTo>
                <a:lnTo>
                  <a:pt x="2088956" y="2216307"/>
                </a:lnTo>
                <a:lnTo>
                  <a:pt x="2085951" y="2219650"/>
                </a:lnTo>
                <a:lnTo>
                  <a:pt x="2040860" y="2268787"/>
                </a:lnTo>
                <a:lnTo>
                  <a:pt x="2039524" y="2270458"/>
                </a:lnTo>
                <a:lnTo>
                  <a:pt x="2037187" y="2271461"/>
                </a:lnTo>
                <a:close/>
                <a:moveTo>
                  <a:pt x="2218550" y="2075915"/>
                </a:moveTo>
                <a:lnTo>
                  <a:pt x="2214207" y="2075915"/>
                </a:lnTo>
                <a:lnTo>
                  <a:pt x="2212203" y="2075246"/>
                </a:lnTo>
                <a:lnTo>
                  <a:pt x="2210533" y="2073575"/>
                </a:lnTo>
                <a:lnTo>
                  <a:pt x="2207194" y="2070567"/>
                </a:lnTo>
                <a:lnTo>
                  <a:pt x="2207194" y="2065219"/>
                </a:lnTo>
                <a:lnTo>
                  <a:pt x="2210199" y="2061876"/>
                </a:lnTo>
                <a:lnTo>
                  <a:pt x="2255958" y="2013407"/>
                </a:lnTo>
                <a:lnTo>
                  <a:pt x="2258964" y="2010064"/>
                </a:lnTo>
                <a:lnTo>
                  <a:pt x="2264308" y="2009730"/>
                </a:lnTo>
                <a:lnTo>
                  <a:pt x="2267647" y="2013073"/>
                </a:lnTo>
                <a:lnTo>
                  <a:pt x="2270987" y="2016081"/>
                </a:lnTo>
                <a:lnTo>
                  <a:pt x="2271321" y="2021430"/>
                </a:lnTo>
                <a:lnTo>
                  <a:pt x="2267981" y="2024772"/>
                </a:lnTo>
                <a:lnTo>
                  <a:pt x="2256510" y="2036858"/>
                </a:lnTo>
                <a:lnTo>
                  <a:pt x="2233694" y="2061155"/>
                </a:lnTo>
                <a:lnTo>
                  <a:pt x="2222223" y="2073241"/>
                </a:lnTo>
                <a:lnTo>
                  <a:pt x="2220554" y="2074912"/>
                </a:lnTo>
                <a:lnTo>
                  <a:pt x="2218550" y="2075915"/>
                </a:lnTo>
                <a:close/>
                <a:moveTo>
                  <a:pt x="2127033" y="2173521"/>
                </a:moveTo>
                <a:lnTo>
                  <a:pt x="2122691" y="2173521"/>
                </a:lnTo>
                <a:lnTo>
                  <a:pt x="2120687" y="2172518"/>
                </a:lnTo>
                <a:lnTo>
                  <a:pt x="2119017" y="2171181"/>
                </a:lnTo>
                <a:lnTo>
                  <a:pt x="2115677" y="2168173"/>
                </a:lnTo>
                <a:lnTo>
                  <a:pt x="2115677" y="2162824"/>
                </a:lnTo>
                <a:lnTo>
                  <a:pt x="2118683" y="2159482"/>
                </a:lnTo>
                <a:lnTo>
                  <a:pt x="2129961" y="2147250"/>
                </a:lnTo>
                <a:lnTo>
                  <a:pt x="2164107" y="2110679"/>
                </a:lnTo>
                <a:lnTo>
                  <a:pt x="2167448" y="2107002"/>
                </a:lnTo>
                <a:lnTo>
                  <a:pt x="2172791" y="2107002"/>
                </a:lnTo>
                <a:lnTo>
                  <a:pt x="2175797" y="2110344"/>
                </a:lnTo>
                <a:lnTo>
                  <a:pt x="2179137" y="2113353"/>
                </a:lnTo>
                <a:lnTo>
                  <a:pt x="2179137" y="2118701"/>
                </a:lnTo>
                <a:lnTo>
                  <a:pt x="2176131" y="2122044"/>
                </a:lnTo>
                <a:lnTo>
                  <a:pt x="2164806" y="2134276"/>
                </a:lnTo>
                <a:lnTo>
                  <a:pt x="2142031" y="2158615"/>
                </a:lnTo>
                <a:lnTo>
                  <a:pt x="2130706" y="2170847"/>
                </a:lnTo>
                <a:lnTo>
                  <a:pt x="2129037" y="2172518"/>
                </a:lnTo>
                <a:lnTo>
                  <a:pt x="2127033" y="2173521"/>
                </a:lnTo>
                <a:close/>
                <a:moveTo>
                  <a:pt x="2310400" y="1979312"/>
                </a:moveTo>
                <a:lnTo>
                  <a:pt x="2306058" y="1979312"/>
                </a:lnTo>
                <a:lnTo>
                  <a:pt x="2304054" y="1978643"/>
                </a:lnTo>
                <a:lnTo>
                  <a:pt x="2302384" y="1976972"/>
                </a:lnTo>
                <a:lnTo>
                  <a:pt x="2299044" y="1973964"/>
                </a:lnTo>
                <a:lnTo>
                  <a:pt x="2298710" y="1968615"/>
                </a:lnTo>
                <a:lnTo>
                  <a:pt x="2302050" y="1965273"/>
                </a:lnTo>
                <a:lnTo>
                  <a:pt x="2348476" y="1917138"/>
                </a:lnTo>
                <a:lnTo>
                  <a:pt x="2351816" y="1913796"/>
                </a:lnTo>
                <a:lnTo>
                  <a:pt x="2356826" y="1913796"/>
                </a:lnTo>
                <a:lnTo>
                  <a:pt x="2360500" y="1916804"/>
                </a:lnTo>
                <a:lnTo>
                  <a:pt x="2363506" y="1919812"/>
                </a:lnTo>
                <a:lnTo>
                  <a:pt x="2363840" y="1925161"/>
                </a:lnTo>
                <a:lnTo>
                  <a:pt x="2360500" y="1928503"/>
                </a:lnTo>
                <a:lnTo>
                  <a:pt x="2337162" y="1952570"/>
                </a:lnTo>
                <a:lnTo>
                  <a:pt x="2314074" y="1976638"/>
                </a:lnTo>
                <a:lnTo>
                  <a:pt x="2312404" y="1978309"/>
                </a:lnTo>
                <a:lnTo>
                  <a:pt x="2310400" y="1979312"/>
                </a:lnTo>
                <a:close/>
                <a:moveTo>
                  <a:pt x="1858496" y="2470015"/>
                </a:moveTo>
                <a:lnTo>
                  <a:pt x="1854154" y="2470015"/>
                </a:lnTo>
                <a:lnTo>
                  <a:pt x="1852150" y="2469347"/>
                </a:lnTo>
                <a:lnTo>
                  <a:pt x="1850480" y="2468010"/>
                </a:lnTo>
                <a:lnTo>
                  <a:pt x="1847140" y="2465001"/>
                </a:lnTo>
                <a:lnTo>
                  <a:pt x="1846806" y="2459653"/>
                </a:lnTo>
                <a:lnTo>
                  <a:pt x="1894234" y="2406505"/>
                </a:lnTo>
                <a:lnTo>
                  <a:pt x="1897240" y="2402828"/>
                </a:lnTo>
                <a:lnTo>
                  <a:pt x="1902584" y="2402494"/>
                </a:lnTo>
                <a:lnTo>
                  <a:pt x="1909598" y="2408844"/>
                </a:lnTo>
                <a:lnTo>
                  <a:pt x="1909932" y="2414193"/>
                </a:lnTo>
                <a:lnTo>
                  <a:pt x="1862504" y="2467341"/>
                </a:lnTo>
                <a:lnTo>
                  <a:pt x="1860834" y="2469012"/>
                </a:lnTo>
                <a:lnTo>
                  <a:pt x="1858496" y="2470015"/>
                </a:lnTo>
                <a:close/>
                <a:moveTo>
                  <a:pt x="1947341" y="2370404"/>
                </a:moveTo>
                <a:lnTo>
                  <a:pt x="1942998" y="2370404"/>
                </a:lnTo>
                <a:lnTo>
                  <a:pt x="1940995" y="2369735"/>
                </a:lnTo>
                <a:lnTo>
                  <a:pt x="1939324" y="2368398"/>
                </a:lnTo>
                <a:lnTo>
                  <a:pt x="1935984" y="2365390"/>
                </a:lnTo>
                <a:lnTo>
                  <a:pt x="1935650" y="2360042"/>
                </a:lnTo>
                <a:lnTo>
                  <a:pt x="1938656" y="2356699"/>
                </a:lnTo>
                <a:lnTo>
                  <a:pt x="1949877" y="2344362"/>
                </a:lnTo>
                <a:lnTo>
                  <a:pt x="1972192" y="2319564"/>
                </a:lnTo>
                <a:lnTo>
                  <a:pt x="1986753" y="2303551"/>
                </a:lnTo>
                <a:lnTo>
                  <a:pt x="1992097" y="2303551"/>
                </a:lnTo>
                <a:lnTo>
                  <a:pt x="1998777" y="2309567"/>
                </a:lnTo>
                <a:lnTo>
                  <a:pt x="1999111" y="2314916"/>
                </a:lnTo>
                <a:lnTo>
                  <a:pt x="1996105" y="2318258"/>
                </a:lnTo>
                <a:lnTo>
                  <a:pt x="1973601" y="2342994"/>
                </a:lnTo>
                <a:lnTo>
                  <a:pt x="1951348" y="2367730"/>
                </a:lnTo>
                <a:lnTo>
                  <a:pt x="1949678" y="2369401"/>
                </a:lnTo>
                <a:lnTo>
                  <a:pt x="1947341" y="2370404"/>
                </a:lnTo>
                <a:close/>
                <a:moveTo>
                  <a:pt x="2402584" y="1883377"/>
                </a:moveTo>
                <a:lnTo>
                  <a:pt x="2398576" y="1883377"/>
                </a:lnTo>
                <a:lnTo>
                  <a:pt x="2396573" y="1882709"/>
                </a:lnTo>
                <a:lnTo>
                  <a:pt x="2391897" y="1878029"/>
                </a:lnTo>
                <a:lnTo>
                  <a:pt x="2391562" y="1872681"/>
                </a:lnTo>
                <a:lnTo>
                  <a:pt x="2445336" y="1818530"/>
                </a:lnTo>
                <a:lnTo>
                  <a:pt x="2450681" y="1818530"/>
                </a:lnTo>
                <a:lnTo>
                  <a:pt x="2453352" y="1821538"/>
                </a:lnTo>
                <a:lnTo>
                  <a:pt x="2456692" y="1824546"/>
                </a:lnTo>
                <a:lnTo>
                  <a:pt x="2456692" y="1829895"/>
                </a:lnTo>
                <a:lnTo>
                  <a:pt x="2441631" y="1845072"/>
                </a:lnTo>
                <a:lnTo>
                  <a:pt x="2418313" y="1868868"/>
                </a:lnTo>
                <a:lnTo>
                  <a:pt x="2404923" y="1882375"/>
                </a:lnTo>
                <a:lnTo>
                  <a:pt x="2402584" y="1883377"/>
                </a:lnTo>
                <a:close/>
                <a:moveTo>
                  <a:pt x="1770320" y="2569961"/>
                </a:moveTo>
                <a:lnTo>
                  <a:pt x="1765978" y="2569961"/>
                </a:lnTo>
                <a:lnTo>
                  <a:pt x="1763974" y="2569293"/>
                </a:lnTo>
                <a:lnTo>
                  <a:pt x="1762304" y="2567956"/>
                </a:lnTo>
                <a:lnTo>
                  <a:pt x="1758963" y="2564947"/>
                </a:lnTo>
                <a:lnTo>
                  <a:pt x="1758630" y="2559599"/>
                </a:lnTo>
                <a:lnTo>
                  <a:pt x="1761636" y="2556256"/>
                </a:lnTo>
                <a:lnTo>
                  <a:pt x="1805724" y="2506116"/>
                </a:lnTo>
                <a:lnTo>
                  <a:pt x="1808730" y="2502774"/>
                </a:lnTo>
                <a:lnTo>
                  <a:pt x="1814074" y="2502439"/>
                </a:lnTo>
                <a:lnTo>
                  <a:pt x="1817748" y="2505448"/>
                </a:lnTo>
                <a:lnTo>
                  <a:pt x="1821088" y="2508456"/>
                </a:lnTo>
                <a:lnTo>
                  <a:pt x="1821422" y="2513804"/>
                </a:lnTo>
                <a:lnTo>
                  <a:pt x="1818416" y="2517147"/>
                </a:lnTo>
                <a:lnTo>
                  <a:pt x="1774328" y="2567287"/>
                </a:lnTo>
                <a:lnTo>
                  <a:pt x="1772658" y="2568958"/>
                </a:lnTo>
                <a:lnTo>
                  <a:pt x="1770320" y="2569961"/>
                </a:lnTo>
                <a:close/>
                <a:moveTo>
                  <a:pt x="5447340" y="70315"/>
                </a:moveTo>
                <a:lnTo>
                  <a:pt x="5441996" y="70315"/>
                </a:lnTo>
                <a:lnTo>
                  <a:pt x="5438322" y="67306"/>
                </a:lnTo>
                <a:lnTo>
                  <a:pt x="5437654" y="63295"/>
                </a:lnTo>
                <a:lnTo>
                  <a:pt x="5436652" y="58616"/>
                </a:lnTo>
                <a:lnTo>
                  <a:pt x="5439658" y="54270"/>
                </a:lnTo>
                <a:lnTo>
                  <a:pt x="5444335" y="53602"/>
                </a:lnTo>
                <a:lnTo>
                  <a:pt x="5510467" y="42905"/>
                </a:lnTo>
                <a:lnTo>
                  <a:pt x="5515144" y="42236"/>
                </a:lnTo>
                <a:lnTo>
                  <a:pt x="5519486" y="45579"/>
                </a:lnTo>
                <a:lnTo>
                  <a:pt x="5520152" y="49925"/>
                </a:lnTo>
                <a:lnTo>
                  <a:pt x="5520821" y="54604"/>
                </a:lnTo>
                <a:lnTo>
                  <a:pt x="5517815" y="58950"/>
                </a:lnTo>
                <a:lnTo>
                  <a:pt x="5513139" y="59618"/>
                </a:lnTo>
                <a:lnTo>
                  <a:pt x="5447340" y="70315"/>
                </a:lnTo>
                <a:close/>
                <a:moveTo>
                  <a:pt x="5579271" y="49925"/>
                </a:moveTo>
                <a:lnTo>
                  <a:pt x="5573927" y="49925"/>
                </a:lnTo>
                <a:lnTo>
                  <a:pt x="5570587" y="46582"/>
                </a:lnTo>
                <a:lnTo>
                  <a:pt x="5569611" y="40565"/>
                </a:lnTo>
                <a:lnTo>
                  <a:pt x="5569251" y="38225"/>
                </a:lnTo>
                <a:lnTo>
                  <a:pt x="5572257" y="33880"/>
                </a:lnTo>
                <a:lnTo>
                  <a:pt x="5576933" y="33211"/>
                </a:lnTo>
                <a:lnTo>
                  <a:pt x="5643066" y="24520"/>
                </a:lnTo>
                <a:lnTo>
                  <a:pt x="5648077" y="23518"/>
                </a:lnTo>
                <a:lnTo>
                  <a:pt x="5651750" y="27194"/>
                </a:lnTo>
                <a:lnTo>
                  <a:pt x="5652752" y="31874"/>
                </a:lnTo>
                <a:lnTo>
                  <a:pt x="5653087" y="36554"/>
                </a:lnTo>
                <a:lnTo>
                  <a:pt x="5650081" y="40565"/>
                </a:lnTo>
                <a:lnTo>
                  <a:pt x="5645404" y="41234"/>
                </a:lnTo>
                <a:lnTo>
                  <a:pt x="5579271" y="49925"/>
                </a:lnTo>
                <a:close/>
                <a:moveTo>
                  <a:pt x="5711537" y="33211"/>
                </a:moveTo>
                <a:lnTo>
                  <a:pt x="5706193" y="33211"/>
                </a:lnTo>
                <a:lnTo>
                  <a:pt x="5702519" y="30203"/>
                </a:lnTo>
                <a:lnTo>
                  <a:pt x="5702185" y="25857"/>
                </a:lnTo>
                <a:lnTo>
                  <a:pt x="5701517" y="21178"/>
                </a:lnTo>
                <a:lnTo>
                  <a:pt x="5704856" y="17166"/>
                </a:lnTo>
                <a:lnTo>
                  <a:pt x="5709533" y="16498"/>
                </a:lnTo>
                <a:lnTo>
                  <a:pt x="5775999" y="9813"/>
                </a:lnTo>
                <a:lnTo>
                  <a:pt x="5780341" y="9813"/>
                </a:lnTo>
                <a:lnTo>
                  <a:pt x="5784683" y="12821"/>
                </a:lnTo>
                <a:lnTo>
                  <a:pt x="5785352" y="17501"/>
                </a:lnTo>
                <a:lnTo>
                  <a:pt x="5785685" y="22180"/>
                </a:lnTo>
                <a:lnTo>
                  <a:pt x="5782346" y="26192"/>
                </a:lnTo>
                <a:lnTo>
                  <a:pt x="5777670" y="26526"/>
                </a:lnTo>
                <a:lnTo>
                  <a:pt x="5711537" y="33211"/>
                </a:lnTo>
                <a:close/>
                <a:moveTo>
                  <a:pt x="5843800" y="20843"/>
                </a:moveTo>
                <a:lnTo>
                  <a:pt x="5838790" y="20843"/>
                </a:lnTo>
                <a:lnTo>
                  <a:pt x="5835117" y="17501"/>
                </a:lnTo>
                <a:lnTo>
                  <a:pt x="5834783" y="13155"/>
                </a:lnTo>
                <a:lnTo>
                  <a:pt x="5834449" y="8476"/>
                </a:lnTo>
                <a:lnTo>
                  <a:pt x="5837788" y="4464"/>
                </a:lnTo>
                <a:lnTo>
                  <a:pt x="5900599" y="0"/>
                </a:lnTo>
                <a:lnTo>
                  <a:pt x="5900599" y="16782"/>
                </a:lnTo>
                <a:lnTo>
                  <a:pt x="5843800" y="20843"/>
                </a:lnTo>
                <a:close/>
                <a:moveTo>
                  <a:pt x="3955691" y="626869"/>
                </a:moveTo>
                <a:lnTo>
                  <a:pt x="3951349" y="626869"/>
                </a:lnTo>
                <a:lnTo>
                  <a:pt x="3948676" y="625532"/>
                </a:lnTo>
                <a:lnTo>
                  <a:pt x="3947007" y="622858"/>
                </a:lnTo>
                <a:lnTo>
                  <a:pt x="3944668" y="618846"/>
                </a:lnTo>
                <a:lnTo>
                  <a:pt x="3946005" y="613833"/>
                </a:lnTo>
                <a:lnTo>
                  <a:pt x="3964349" y="603026"/>
                </a:lnTo>
                <a:lnTo>
                  <a:pt x="4007795" y="578066"/>
                </a:lnTo>
                <a:lnTo>
                  <a:pt x="4011803" y="575726"/>
                </a:lnTo>
                <a:lnTo>
                  <a:pt x="4017147" y="577397"/>
                </a:lnTo>
                <a:lnTo>
                  <a:pt x="4019485" y="581074"/>
                </a:lnTo>
                <a:lnTo>
                  <a:pt x="4021824" y="585086"/>
                </a:lnTo>
                <a:lnTo>
                  <a:pt x="4020487" y="590100"/>
                </a:lnTo>
                <a:lnTo>
                  <a:pt x="4016480" y="592439"/>
                </a:lnTo>
                <a:lnTo>
                  <a:pt x="3973033" y="617400"/>
                </a:lnTo>
                <a:lnTo>
                  <a:pt x="3958697" y="625866"/>
                </a:lnTo>
                <a:lnTo>
                  <a:pt x="3957361" y="626535"/>
                </a:lnTo>
                <a:lnTo>
                  <a:pt x="3955691" y="626869"/>
                </a:lnTo>
                <a:close/>
                <a:moveTo>
                  <a:pt x="4308063" y="438342"/>
                </a:moveTo>
                <a:lnTo>
                  <a:pt x="4303721" y="438342"/>
                </a:lnTo>
                <a:lnTo>
                  <a:pt x="4300715" y="436671"/>
                </a:lnTo>
                <a:lnTo>
                  <a:pt x="4299379" y="433663"/>
                </a:lnTo>
                <a:lnTo>
                  <a:pt x="4297375" y="429652"/>
                </a:lnTo>
                <a:lnTo>
                  <a:pt x="4299379" y="424638"/>
                </a:lnTo>
                <a:lnTo>
                  <a:pt x="4303387" y="422632"/>
                </a:lnTo>
                <a:lnTo>
                  <a:pt x="4368183" y="391879"/>
                </a:lnTo>
                <a:lnTo>
                  <a:pt x="4372859" y="393885"/>
                </a:lnTo>
                <a:lnTo>
                  <a:pt x="4374528" y="398230"/>
                </a:lnTo>
                <a:lnTo>
                  <a:pt x="4376532" y="402242"/>
                </a:lnTo>
                <a:lnTo>
                  <a:pt x="4374528" y="407256"/>
                </a:lnTo>
                <a:lnTo>
                  <a:pt x="4370520" y="409261"/>
                </a:lnTo>
                <a:lnTo>
                  <a:pt x="4310400" y="437674"/>
                </a:lnTo>
                <a:lnTo>
                  <a:pt x="4309065" y="438008"/>
                </a:lnTo>
                <a:lnTo>
                  <a:pt x="4308063" y="438342"/>
                </a:lnTo>
                <a:close/>
                <a:moveTo>
                  <a:pt x="4428971" y="382520"/>
                </a:moveTo>
                <a:lnTo>
                  <a:pt x="4424629" y="382520"/>
                </a:lnTo>
                <a:lnTo>
                  <a:pt x="4421623" y="380514"/>
                </a:lnTo>
                <a:lnTo>
                  <a:pt x="4420287" y="377506"/>
                </a:lnTo>
                <a:lnTo>
                  <a:pt x="4418617" y="373160"/>
                </a:lnTo>
                <a:lnTo>
                  <a:pt x="4420287" y="368481"/>
                </a:lnTo>
                <a:lnTo>
                  <a:pt x="4424629" y="366475"/>
                </a:lnTo>
                <a:lnTo>
                  <a:pt x="4455190" y="352687"/>
                </a:lnTo>
                <a:lnTo>
                  <a:pt x="4485751" y="339400"/>
                </a:lnTo>
                <a:lnTo>
                  <a:pt x="4490093" y="337394"/>
                </a:lnTo>
                <a:lnTo>
                  <a:pt x="4494770" y="339400"/>
                </a:lnTo>
                <a:lnTo>
                  <a:pt x="4496440" y="344079"/>
                </a:lnTo>
                <a:lnTo>
                  <a:pt x="4498110" y="348425"/>
                </a:lnTo>
                <a:lnTo>
                  <a:pt x="4496440" y="353439"/>
                </a:lnTo>
                <a:lnTo>
                  <a:pt x="4492098" y="355110"/>
                </a:lnTo>
                <a:lnTo>
                  <a:pt x="4431310" y="381851"/>
                </a:lnTo>
                <a:lnTo>
                  <a:pt x="4430308" y="382186"/>
                </a:lnTo>
                <a:lnTo>
                  <a:pt x="4428971" y="382520"/>
                </a:lnTo>
                <a:close/>
                <a:moveTo>
                  <a:pt x="4189159" y="498511"/>
                </a:moveTo>
                <a:lnTo>
                  <a:pt x="4184816" y="498511"/>
                </a:lnTo>
                <a:lnTo>
                  <a:pt x="4181811" y="496839"/>
                </a:lnTo>
                <a:lnTo>
                  <a:pt x="4180474" y="493831"/>
                </a:lnTo>
                <a:lnTo>
                  <a:pt x="4178469" y="489485"/>
                </a:lnTo>
                <a:lnTo>
                  <a:pt x="4180140" y="484471"/>
                </a:lnTo>
                <a:lnTo>
                  <a:pt x="4184148" y="482466"/>
                </a:lnTo>
                <a:lnTo>
                  <a:pt x="4198933" y="474751"/>
                </a:lnTo>
                <a:lnTo>
                  <a:pt x="4247608" y="450042"/>
                </a:lnTo>
                <a:lnTo>
                  <a:pt x="4252619" y="451713"/>
                </a:lnTo>
                <a:lnTo>
                  <a:pt x="4254956" y="456059"/>
                </a:lnTo>
                <a:lnTo>
                  <a:pt x="4256961" y="460404"/>
                </a:lnTo>
                <a:lnTo>
                  <a:pt x="4255290" y="465418"/>
                </a:lnTo>
                <a:lnTo>
                  <a:pt x="4251282" y="467424"/>
                </a:lnTo>
                <a:lnTo>
                  <a:pt x="4236310" y="474757"/>
                </a:lnTo>
                <a:lnTo>
                  <a:pt x="4221431" y="482215"/>
                </a:lnTo>
                <a:lnTo>
                  <a:pt x="4191830" y="497508"/>
                </a:lnTo>
                <a:lnTo>
                  <a:pt x="4190494" y="498176"/>
                </a:lnTo>
                <a:lnTo>
                  <a:pt x="4189159" y="498511"/>
                </a:lnTo>
                <a:close/>
                <a:moveTo>
                  <a:pt x="4551550" y="329037"/>
                </a:moveTo>
                <a:lnTo>
                  <a:pt x="4547207" y="329037"/>
                </a:lnTo>
                <a:lnTo>
                  <a:pt x="4544201" y="327366"/>
                </a:lnTo>
                <a:lnTo>
                  <a:pt x="4542865" y="324023"/>
                </a:lnTo>
                <a:lnTo>
                  <a:pt x="4540861" y="319678"/>
                </a:lnTo>
                <a:lnTo>
                  <a:pt x="4542865" y="314664"/>
                </a:lnTo>
                <a:lnTo>
                  <a:pt x="4547207" y="312992"/>
                </a:lnTo>
                <a:lnTo>
                  <a:pt x="4608998" y="287922"/>
                </a:lnTo>
                <a:lnTo>
                  <a:pt x="4613340" y="286251"/>
                </a:lnTo>
                <a:lnTo>
                  <a:pt x="4618350" y="288257"/>
                </a:lnTo>
                <a:lnTo>
                  <a:pt x="4620355" y="292602"/>
                </a:lnTo>
                <a:lnTo>
                  <a:pt x="4622024" y="296613"/>
                </a:lnTo>
                <a:lnTo>
                  <a:pt x="4620020" y="301627"/>
                </a:lnTo>
                <a:lnTo>
                  <a:pt x="4615678" y="303299"/>
                </a:lnTo>
                <a:lnTo>
                  <a:pt x="4553888" y="328369"/>
                </a:lnTo>
                <a:lnTo>
                  <a:pt x="4552551" y="328703"/>
                </a:lnTo>
                <a:lnTo>
                  <a:pt x="4551550" y="329037"/>
                </a:lnTo>
                <a:close/>
                <a:moveTo>
                  <a:pt x="4071590" y="561018"/>
                </a:moveTo>
                <a:lnTo>
                  <a:pt x="4067248" y="561018"/>
                </a:lnTo>
                <a:lnTo>
                  <a:pt x="4064242" y="559347"/>
                </a:lnTo>
                <a:lnTo>
                  <a:pt x="4060901" y="552662"/>
                </a:lnTo>
                <a:lnTo>
                  <a:pt x="4062237" y="547648"/>
                </a:lnTo>
                <a:lnTo>
                  <a:pt x="4066246" y="545308"/>
                </a:lnTo>
                <a:lnTo>
                  <a:pt x="4125030" y="513552"/>
                </a:lnTo>
                <a:lnTo>
                  <a:pt x="4129038" y="511213"/>
                </a:lnTo>
                <a:lnTo>
                  <a:pt x="4134048" y="512884"/>
                </a:lnTo>
                <a:lnTo>
                  <a:pt x="4136051" y="516895"/>
                </a:lnTo>
                <a:lnTo>
                  <a:pt x="4138390" y="520906"/>
                </a:lnTo>
                <a:lnTo>
                  <a:pt x="4136719" y="526255"/>
                </a:lnTo>
                <a:lnTo>
                  <a:pt x="4132711" y="528260"/>
                </a:lnTo>
                <a:lnTo>
                  <a:pt x="4074261" y="560016"/>
                </a:lnTo>
                <a:lnTo>
                  <a:pt x="4072925" y="560684"/>
                </a:lnTo>
                <a:lnTo>
                  <a:pt x="4071590" y="561018"/>
                </a:lnTo>
                <a:close/>
                <a:moveTo>
                  <a:pt x="1245938" y="3175987"/>
                </a:moveTo>
                <a:lnTo>
                  <a:pt x="1241595" y="3175987"/>
                </a:lnTo>
                <a:lnTo>
                  <a:pt x="1239925" y="3175318"/>
                </a:lnTo>
                <a:lnTo>
                  <a:pt x="1238255" y="3173981"/>
                </a:lnTo>
                <a:lnTo>
                  <a:pt x="1234581" y="3170973"/>
                </a:lnTo>
                <a:lnTo>
                  <a:pt x="1234247" y="3165624"/>
                </a:lnTo>
                <a:lnTo>
                  <a:pt x="1237253" y="3162282"/>
                </a:lnTo>
                <a:lnTo>
                  <a:pt x="1280673" y="3111807"/>
                </a:lnTo>
                <a:lnTo>
                  <a:pt x="1283679" y="3108131"/>
                </a:lnTo>
                <a:lnTo>
                  <a:pt x="1289023" y="3107796"/>
                </a:lnTo>
                <a:lnTo>
                  <a:pt x="1292364" y="3110805"/>
                </a:lnTo>
                <a:lnTo>
                  <a:pt x="1296038" y="3113813"/>
                </a:lnTo>
                <a:lnTo>
                  <a:pt x="1296372" y="3119161"/>
                </a:lnTo>
                <a:lnTo>
                  <a:pt x="1293366" y="3122504"/>
                </a:lnTo>
                <a:lnTo>
                  <a:pt x="1249945" y="3172978"/>
                </a:lnTo>
                <a:lnTo>
                  <a:pt x="1248275" y="3174984"/>
                </a:lnTo>
                <a:lnTo>
                  <a:pt x="1245938" y="3175987"/>
                </a:lnTo>
                <a:close/>
                <a:moveTo>
                  <a:pt x="5185818" y="123798"/>
                </a:moveTo>
                <a:lnTo>
                  <a:pt x="5180808" y="123798"/>
                </a:lnTo>
                <a:lnTo>
                  <a:pt x="5177468" y="121123"/>
                </a:lnTo>
                <a:lnTo>
                  <a:pt x="5176466" y="117446"/>
                </a:lnTo>
                <a:lnTo>
                  <a:pt x="5175464" y="113101"/>
                </a:lnTo>
                <a:lnTo>
                  <a:pt x="5178470" y="108421"/>
                </a:lnTo>
                <a:lnTo>
                  <a:pt x="5215378" y="99647"/>
                </a:lnTo>
                <a:lnTo>
                  <a:pt x="5252618" y="91374"/>
                </a:lnTo>
                <a:lnTo>
                  <a:pt x="5256627" y="94048"/>
                </a:lnTo>
                <a:lnTo>
                  <a:pt x="5258630" y="103407"/>
                </a:lnTo>
                <a:lnTo>
                  <a:pt x="5255624" y="107753"/>
                </a:lnTo>
                <a:lnTo>
                  <a:pt x="5251282" y="108756"/>
                </a:lnTo>
                <a:lnTo>
                  <a:pt x="5186485" y="123463"/>
                </a:lnTo>
                <a:lnTo>
                  <a:pt x="5185818" y="123798"/>
                </a:lnTo>
                <a:close/>
                <a:moveTo>
                  <a:pt x="5056226" y="156556"/>
                </a:moveTo>
                <a:lnTo>
                  <a:pt x="5051216" y="156556"/>
                </a:lnTo>
                <a:lnTo>
                  <a:pt x="5047876" y="154216"/>
                </a:lnTo>
                <a:lnTo>
                  <a:pt x="5046874" y="150539"/>
                </a:lnTo>
                <a:lnTo>
                  <a:pt x="5045872" y="145859"/>
                </a:lnTo>
                <a:lnTo>
                  <a:pt x="5048544" y="141514"/>
                </a:lnTo>
                <a:lnTo>
                  <a:pt x="5052886" y="140177"/>
                </a:lnTo>
                <a:lnTo>
                  <a:pt x="5085284" y="131402"/>
                </a:lnTo>
                <a:lnTo>
                  <a:pt x="5117682" y="123129"/>
                </a:lnTo>
                <a:lnTo>
                  <a:pt x="5122024" y="121792"/>
                </a:lnTo>
                <a:lnTo>
                  <a:pt x="5126700" y="124800"/>
                </a:lnTo>
                <a:lnTo>
                  <a:pt x="5128704" y="133491"/>
                </a:lnTo>
                <a:lnTo>
                  <a:pt x="5126032" y="138171"/>
                </a:lnTo>
                <a:lnTo>
                  <a:pt x="5121690" y="139174"/>
                </a:lnTo>
                <a:lnTo>
                  <a:pt x="5057228" y="156221"/>
                </a:lnTo>
                <a:lnTo>
                  <a:pt x="5056226" y="156556"/>
                </a:lnTo>
                <a:close/>
                <a:moveTo>
                  <a:pt x="5316747" y="94716"/>
                </a:moveTo>
                <a:lnTo>
                  <a:pt x="5311070" y="94716"/>
                </a:lnTo>
                <a:lnTo>
                  <a:pt x="5307395" y="92042"/>
                </a:lnTo>
                <a:lnTo>
                  <a:pt x="5306727" y="88031"/>
                </a:lnTo>
                <a:lnTo>
                  <a:pt x="5306060" y="83686"/>
                </a:lnTo>
                <a:lnTo>
                  <a:pt x="5308731" y="79340"/>
                </a:lnTo>
                <a:lnTo>
                  <a:pt x="5313408" y="78337"/>
                </a:lnTo>
                <a:lnTo>
                  <a:pt x="5378872" y="65635"/>
                </a:lnTo>
                <a:lnTo>
                  <a:pt x="5383547" y="64632"/>
                </a:lnTo>
                <a:lnTo>
                  <a:pt x="5387555" y="67641"/>
                </a:lnTo>
                <a:lnTo>
                  <a:pt x="5388891" y="72320"/>
                </a:lnTo>
                <a:lnTo>
                  <a:pt x="5389893" y="76666"/>
                </a:lnTo>
                <a:lnTo>
                  <a:pt x="5386887" y="81011"/>
                </a:lnTo>
                <a:lnTo>
                  <a:pt x="5382211" y="82014"/>
                </a:lnTo>
                <a:lnTo>
                  <a:pt x="5316747" y="94716"/>
                </a:lnTo>
                <a:close/>
                <a:moveTo>
                  <a:pt x="4928635" y="193659"/>
                </a:moveTo>
                <a:lnTo>
                  <a:pt x="4923292" y="193659"/>
                </a:lnTo>
                <a:lnTo>
                  <a:pt x="4919952" y="191319"/>
                </a:lnTo>
                <a:lnTo>
                  <a:pt x="4918950" y="187642"/>
                </a:lnTo>
                <a:lnTo>
                  <a:pt x="4917615" y="183297"/>
                </a:lnTo>
                <a:lnTo>
                  <a:pt x="4920286" y="178617"/>
                </a:lnTo>
                <a:lnTo>
                  <a:pt x="4924629" y="177280"/>
                </a:lnTo>
                <a:lnTo>
                  <a:pt x="4988757" y="158227"/>
                </a:lnTo>
                <a:lnTo>
                  <a:pt x="4993100" y="156890"/>
                </a:lnTo>
                <a:lnTo>
                  <a:pt x="4997776" y="159564"/>
                </a:lnTo>
                <a:lnTo>
                  <a:pt x="4998777" y="163910"/>
                </a:lnTo>
                <a:lnTo>
                  <a:pt x="5000112" y="168255"/>
                </a:lnTo>
                <a:lnTo>
                  <a:pt x="4997441" y="172935"/>
                </a:lnTo>
                <a:lnTo>
                  <a:pt x="4929304" y="193325"/>
                </a:lnTo>
                <a:lnTo>
                  <a:pt x="4928635" y="193659"/>
                </a:lnTo>
                <a:close/>
                <a:moveTo>
                  <a:pt x="4801716" y="234774"/>
                </a:moveTo>
                <a:lnTo>
                  <a:pt x="4796373" y="234774"/>
                </a:lnTo>
                <a:lnTo>
                  <a:pt x="4793367" y="232434"/>
                </a:lnTo>
                <a:lnTo>
                  <a:pt x="4791999" y="228987"/>
                </a:lnTo>
                <a:lnTo>
                  <a:pt x="4790695" y="224746"/>
                </a:lnTo>
                <a:lnTo>
                  <a:pt x="4793033" y="219732"/>
                </a:lnTo>
                <a:lnTo>
                  <a:pt x="4797375" y="218395"/>
                </a:lnTo>
                <a:lnTo>
                  <a:pt x="4860835" y="197336"/>
                </a:lnTo>
                <a:lnTo>
                  <a:pt x="4865177" y="195999"/>
                </a:lnTo>
                <a:lnTo>
                  <a:pt x="4869853" y="198339"/>
                </a:lnTo>
                <a:lnTo>
                  <a:pt x="4871189" y="203019"/>
                </a:lnTo>
                <a:lnTo>
                  <a:pt x="4872525" y="207364"/>
                </a:lnTo>
                <a:lnTo>
                  <a:pt x="4870187" y="212044"/>
                </a:lnTo>
                <a:lnTo>
                  <a:pt x="4865845" y="213381"/>
                </a:lnTo>
                <a:lnTo>
                  <a:pt x="4834282" y="223660"/>
                </a:lnTo>
                <a:lnTo>
                  <a:pt x="4801716" y="234774"/>
                </a:lnTo>
                <a:close/>
              </a:path>
            </a:pathLst>
          </a:custGeom>
          <a:solidFill>
            <a:srgbClr val="D4B99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152" name="object 4"/>
          <p:cNvPicPr/>
          <p:nvPr/>
        </p:nvPicPr>
        <p:blipFill>
          <a:blip r:embed="rId3"/>
          <a:stretch/>
        </p:blipFill>
        <p:spPr>
          <a:xfrm>
            <a:off x="13897800" y="428040"/>
            <a:ext cx="4387680" cy="4712400"/>
          </a:xfrm>
          <a:prstGeom prst="rect">
            <a:avLst/>
          </a:prstGeom>
          <a:ln w="0">
            <a:noFill/>
          </a:ln>
        </p:spPr>
      </p:pic>
      <p:pic>
        <p:nvPicPr>
          <p:cNvPr id="153" name="object 5"/>
          <p:cNvPicPr/>
          <p:nvPr/>
        </p:nvPicPr>
        <p:blipFill>
          <a:blip r:embed="rId4"/>
          <a:stretch/>
        </p:blipFill>
        <p:spPr>
          <a:xfrm>
            <a:off x="16480800" y="8762760"/>
            <a:ext cx="245160" cy="103320"/>
          </a:xfrm>
          <a:prstGeom prst="rect">
            <a:avLst/>
          </a:prstGeom>
          <a:ln w="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9586080" y="3029040"/>
            <a:ext cx="4379040" cy="5493240"/>
          </a:xfrm>
          <a:custGeom>
            <a:avLst/>
            <a:gdLst/>
            <a:ahLst/>
            <a:cxnLst/>
            <a:rect l="l" t="t" r="r" b="b"/>
            <a:pathLst>
              <a:path w="4381500" h="5495925">
                <a:moveTo>
                  <a:pt x="4381499" y="5495889"/>
                </a:moveTo>
                <a:lnTo>
                  <a:pt x="0" y="5495889"/>
                </a:lnTo>
                <a:lnTo>
                  <a:pt x="0" y="0"/>
                </a:lnTo>
                <a:lnTo>
                  <a:pt x="4381499" y="0"/>
                </a:lnTo>
                <a:lnTo>
                  <a:pt x="4381499" y="5495889"/>
                </a:lnTo>
                <a:close/>
              </a:path>
            </a:pathLst>
          </a:custGeom>
          <a:solidFill>
            <a:srgbClr val="D4B998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grpSp>
        <p:nvGrpSpPr>
          <p:cNvPr id="155" name="Group 3"/>
          <p:cNvGrpSpPr/>
          <p:nvPr/>
        </p:nvGrpSpPr>
        <p:grpSpPr>
          <a:xfrm>
            <a:off x="9846720" y="767880"/>
            <a:ext cx="8440920" cy="7758000"/>
            <a:chOff x="9846720" y="767880"/>
            <a:chExt cx="8440920" cy="7758000"/>
          </a:xfrm>
        </p:grpSpPr>
        <p:sp>
          <p:nvSpPr>
            <p:cNvPr id="156" name="CustomShape 4"/>
            <p:cNvSpPr/>
            <p:nvPr/>
          </p:nvSpPr>
          <p:spPr>
            <a:xfrm>
              <a:off x="16243200" y="3866040"/>
              <a:ext cx="14760" cy="26640"/>
            </a:xfrm>
            <a:custGeom>
              <a:avLst/>
              <a:gdLst/>
              <a:ahLst/>
              <a:cxnLst/>
              <a:rect l="l" t="t" r="r" b="b"/>
              <a:pathLst>
                <a:path w="17144" h="29210">
                  <a:moveTo>
                    <a:pt x="16784" y="29161"/>
                  </a:moveTo>
                  <a:lnTo>
                    <a:pt x="12964" y="27331"/>
                  </a:lnTo>
                  <a:lnTo>
                    <a:pt x="7328" y="26209"/>
                  </a:lnTo>
                  <a:lnTo>
                    <a:pt x="2223" y="20660"/>
                  </a:lnTo>
                  <a:lnTo>
                    <a:pt x="0" y="5548"/>
                  </a:lnTo>
                  <a:lnTo>
                    <a:pt x="395" y="3327"/>
                  </a:lnTo>
                  <a:lnTo>
                    <a:pt x="5289" y="0"/>
                  </a:lnTo>
                  <a:lnTo>
                    <a:pt x="11734" y="5349"/>
                  </a:lnTo>
                  <a:lnTo>
                    <a:pt x="16784" y="29161"/>
                  </a:lnTo>
                  <a:close/>
                </a:path>
              </a:pathLst>
            </a:custGeom>
            <a:solidFill>
              <a:srgbClr val="231F20">
                <a:alpha val="4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pic>
          <p:nvPicPr>
            <p:cNvPr id="157" name="object 9"/>
            <p:cNvPicPr/>
            <p:nvPr/>
          </p:nvPicPr>
          <p:blipFill>
            <a:blip r:embed="rId5"/>
            <a:stretch/>
          </p:blipFill>
          <p:spPr>
            <a:xfrm>
              <a:off x="10058040" y="767880"/>
              <a:ext cx="6151320" cy="6207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10"/>
            <p:cNvPicPr/>
            <p:nvPr/>
          </p:nvPicPr>
          <p:blipFill>
            <a:blip r:embed="rId6"/>
            <a:stretch/>
          </p:blipFill>
          <p:spPr>
            <a:xfrm>
              <a:off x="9846720" y="3237480"/>
              <a:ext cx="3855240" cy="5083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" name="CustomShape 5"/>
            <p:cNvSpPr/>
            <p:nvPr/>
          </p:nvSpPr>
          <p:spPr>
            <a:xfrm>
              <a:off x="14222880" y="3032640"/>
              <a:ext cx="4064760" cy="5493240"/>
            </a:xfrm>
            <a:custGeom>
              <a:avLst/>
              <a:gdLst/>
              <a:ahLst/>
              <a:cxnLst/>
              <a:rect l="l" t="t" r="r" b="b"/>
              <a:pathLst>
                <a:path w="4067175" h="5495925">
                  <a:moveTo>
                    <a:pt x="4067175" y="5495881"/>
                  </a:moveTo>
                  <a:lnTo>
                    <a:pt x="0" y="5495881"/>
                  </a:lnTo>
                  <a:lnTo>
                    <a:pt x="0" y="0"/>
                  </a:lnTo>
                  <a:lnTo>
                    <a:pt x="4067175" y="0"/>
                  </a:lnTo>
                  <a:lnTo>
                    <a:pt x="4067175" y="5495881"/>
                  </a:lnTo>
                  <a:close/>
                </a:path>
              </a:pathLst>
            </a:custGeom>
            <a:solidFill>
              <a:srgbClr val="D4B99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61" name="CustomShape 6"/>
          <p:cNvSpPr/>
          <p:nvPr/>
        </p:nvSpPr>
        <p:spPr>
          <a:xfrm>
            <a:off x="1328760" y="429840"/>
            <a:ext cx="5329440" cy="17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hr-HR" sz="7200" b="0" strike="noStrike" spc="282">
                <a:solidFill>
                  <a:srgbClr val="000000"/>
                </a:solidFill>
                <a:latin typeface="Courier New"/>
                <a:ea typeface="DejaVu Sans"/>
              </a:rPr>
              <a:t>DONATIONS</a:t>
            </a:r>
            <a:endParaRPr lang="hr-HR" sz="7200" b="0" strike="noStrike" spc="-1">
              <a:latin typeface="Arial"/>
            </a:endParaRPr>
          </a:p>
        </p:txBody>
      </p:sp>
      <p:sp>
        <p:nvSpPr>
          <p:cNvPr id="162" name="CustomShape 7"/>
          <p:cNvSpPr/>
          <p:nvPr/>
        </p:nvSpPr>
        <p:spPr>
          <a:xfrm>
            <a:off x="360360" y="2700000"/>
            <a:ext cx="8277840" cy="21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4800" b="1" strike="noStrike" spc="-1">
                <a:solidFill>
                  <a:srgbClr val="000000"/>
                </a:solidFill>
                <a:latin typeface="Courier New"/>
                <a:ea typeface="DejaVu Sans"/>
              </a:rPr>
              <a:t>How to become the godfather of the Lions Vineyard of Kindness?</a:t>
            </a:r>
            <a:endParaRPr lang="hr-HR" sz="4800" b="0" strike="noStrike" spc="-1">
              <a:latin typeface="Arial"/>
            </a:endParaRPr>
          </a:p>
        </p:txBody>
      </p:sp>
      <p:sp>
        <p:nvSpPr>
          <p:cNvPr id="163" name="CustomShape 8"/>
          <p:cNvSpPr/>
          <p:nvPr/>
        </p:nvSpPr>
        <p:spPr>
          <a:xfrm>
            <a:off x="180000" y="5760000"/>
            <a:ext cx="10057680" cy="371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Each donor acquires the right to:</a:t>
            </a:r>
            <a:endParaRPr lang="hr-H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– stainless steel plate with name and surname (as in picture)</a:t>
            </a:r>
            <a:endParaRPr lang="hr-H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- a charter of sponsorship</a:t>
            </a:r>
            <a:endParaRPr lang="hr-H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- six (6) bottles of premium Lions Anima traminer</a:t>
            </a:r>
            <a:endParaRPr lang="hr-HR" sz="3600" b="0" strike="noStrike" spc="-1">
              <a:latin typeface="Arial"/>
            </a:endParaRPr>
          </a:p>
        </p:txBody>
      </p:sp>
      <p:pic>
        <p:nvPicPr>
          <p:cNvPr id="164" name="Picture 157"/>
          <p:cNvPicPr/>
          <p:nvPr/>
        </p:nvPicPr>
        <p:blipFill>
          <a:blip r:embed="rId7"/>
          <a:stretch/>
        </p:blipFill>
        <p:spPr>
          <a:xfrm>
            <a:off x="7920000" y="0"/>
            <a:ext cx="3723840" cy="2851920"/>
          </a:xfrm>
          <a:prstGeom prst="rect">
            <a:avLst/>
          </a:prstGeom>
          <a:ln w="0">
            <a:noFill/>
          </a:ln>
        </p:spPr>
      </p:pic>
      <p:sp>
        <p:nvSpPr>
          <p:cNvPr id="165" name="Line 9"/>
          <p:cNvSpPr/>
          <p:nvPr/>
        </p:nvSpPr>
        <p:spPr>
          <a:xfrm>
            <a:off x="0" y="1800000"/>
            <a:ext cx="7560000" cy="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66" name="Line 10"/>
          <p:cNvSpPr/>
          <p:nvPr/>
        </p:nvSpPr>
        <p:spPr>
          <a:xfrm>
            <a:off x="7020000" y="0"/>
            <a:ext cx="0" cy="2340000"/>
          </a:xfrm>
          <a:prstGeom prst="line">
            <a:avLst/>
          </a:prstGeom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2" name="Slika 1" descr="Slika na kojoj se prikazuje tekst, boca, alkohol, piće&#10;&#10;Opis je automatski generiran">
            <a:extLst>
              <a:ext uri="{FF2B5EF4-FFF2-40B4-BE49-F238E27FC236}">
                <a16:creationId xmlns:a16="http://schemas.microsoft.com/office/drawing/2014/main" id="{2BFA0B91-5A67-29C0-61B6-2F45EC6F9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833080" y="3953083"/>
            <a:ext cx="4827906" cy="361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object 6"/>
          <p:cNvPicPr/>
          <p:nvPr/>
        </p:nvPicPr>
        <p:blipFill>
          <a:blip r:embed="rId2"/>
          <a:stretch/>
        </p:blipFill>
        <p:spPr>
          <a:xfrm>
            <a:off x="10792080" y="615240"/>
            <a:ext cx="6188040" cy="6363360"/>
          </a:xfrm>
          <a:prstGeom prst="rect">
            <a:avLst/>
          </a:prstGeom>
          <a:ln w="0">
            <a:noFill/>
          </a:ln>
        </p:spPr>
      </p:pic>
      <p:pic>
        <p:nvPicPr>
          <p:cNvPr id="168" name="object 7"/>
          <p:cNvPicPr/>
          <p:nvPr/>
        </p:nvPicPr>
        <p:blipFill>
          <a:blip r:embed="rId3"/>
          <a:stretch/>
        </p:blipFill>
        <p:spPr>
          <a:xfrm>
            <a:off x="405360" y="0"/>
            <a:ext cx="3120120" cy="4139280"/>
          </a:xfrm>
          <a:prstGeom prst="rect">
            <a:avLst/>
          </a:prstGeom>
          <a:ln w="0">
            <a:noFill/>
          </a:ln>
        </p:spPr>
      </p:pic>
      <p:grpSp>
        <p:nvGrpSpPr>
          <p:cNvPr id="169" name="Group 1"/>
          <p:cNvGrpSpPr/>
          <p:nvPr/>
        </p:nvGrpSpPr>
        <p:grpSpPr>
          <a:xfrm>
            <a:off x="10514520" y="426960"/>
            <a:ext cx="7389360" cy="9617040"/>
            <a:chOff x="10514520" y="426960"/>
            <a:chExt cx="7389360" cy="9617040"/>
          </a:xfrm>
        </p:grpSpPr>
        <p:sp>
          <p:nvSpPr>
            <p:cNvPr id="170" name="CustomShape 2"/>
            <p:cNvSpPr/>
            <p:nvPr/>
          </p:nvSpPr>
          <p:spPr>
            <a:xfrm>
              <a:off x="10514520" y="426960"/>
              <a:ext cx="6743880" cy="6743880"/>
            </a:xfrm>
            <a:custGeom>
              <a:avLst/>
              <a:gdLst/>
              <a:ahLst/>
              <a:cxnLst/>
              <a:rect l="l" t="t" r="r" b="b"/>
              <a:pathLst>
                <a:path w="6746240" h="6746240">
                  <a:moveTo>
                    <a:pt x="6745745" y="5549417"/>
                  </a:moveTo>
                  <a:lnTo>
                    <a:pt x="6715239" y="5407888"/>
                  </a:lnTo>
                  <a:lnTo>
                    <a:pt x="1307553" y="6573660"/>
                  </a:lnTo>
                  <a:lnTo>
                    <a:pt x="172237" y="1307312"/>
                  </a:lnTo>
                  <a:lnTo>
                    <a:pt x="5438064" y="172110"/>
                  </a:lnTo>
                  <a:lnTo>
                    <a:pt x="6573266" y="5437886"/>
                  </a:lnTo>
                  <a:lnTo>
                    <a:pt x="6715112" y="5407304"/>
                  </a:lnTo>
                  <a:lnTo>
                    <a:pt x="5579910" y="141541"/>
                  </a:lnTo>
                  <a:lnTo>
                    <a:pt x="5579884" y="141363"/>
                  </a:lnTo>
                  <a:lnTo>
                    <a:pt x="5549417" y="0"/>
                  </a:lnTo>
                  <a:lnTo>
                    <a:pt x="0" y="1196327"/>
                  </a:lnTo>
                  <a:lnTo>
                    <a:pt x="30505" y="1337856"/>
                  </a:lnTo>
                  <a:lnTo>
                    <a:pt x="1165821" y="6604216"/>
                  </a:lnTo>
                  <a:lnTo>
                    <a:pt x="1196340" y="6745745"/>
                  </a:lnTo>
                  <a:lnTo>
                    <a:pt x="6745745" y="554941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sp>
          <p:nvSpPr>
            <p:cNvPr id="171" name="CustomShape 3"/>
            <p:cNvSpPr/>
            <p:nvPr/>
          </p:nvSpPr>
          <p:spPr>
            <a:xfrm>
              <a:off x="14651280" y="6483600"/>
              <a:ext cx="3252600" cy="3560400"/>
            </a:xfrm>
            <a:custGeom>
              <a:avLst/>
              <a:gdLst/>
              <a:ahLst/>
              <a:cxnLst/>
              <a:rect l="l" t="t" r="r" b="b"/>
              <a:pathLst>
                <a:path w="3255009" h="3562984">
                  <a:moveTo>
                    <a:pt x="495833" y="3557384"/>
                  </a:moveTo>
                  <a:lnTo>
                    <a:pt x="494690" y="3546919"/>
                  </a:lnTo>
                  <a:lnTo>
                    <a:pt x="463003" y="3545700"/>
                  </a:lnTo>
                  <a:lnTo>
                    <a:pt x="424662" y="3545497"/>
                  </a:lnTo>
                  <a:lnTo>
                    <a:pt x="383540" y="3543935"/>
                  </a:lnTo>
                  <a:lnTo>
                    <a:pt x="343585" y="3538588"/>
                  </a:lnTo>
                  <a:lnTo>
                    <a:pt x="306057" y="3521532"/>
                  </a:lnTo>
                  <a:lnTo>
                    <a:pt x="274612" y="3492157"/>
                  </a:lnTo>
                  <a:lnTo>
                    <a:pt x="274612" y="2870327"/>
                  </a:lnTo>
                  <a:lnTo>
                    <a:pt x="281965" y="2842247"/>
                  </a:lnTo>
                  <a:lnTo>
                    <a:pt x="282067" y="2841879"/>
                  </a:lnTo>
                  <a:lnTo>
                    <a:pt x="301396" y="2816199"/>
                  </a:lnTo>
                  <a:lnTo>
                    <a:pt x="305625" y="2811907"/>
                  </a:lnTo>
                  <a:lnTo>
                    <a:pt x="291985" y="2813494"/>
                  </a:lnTo>
                  <a:lnTo>
                    <a:pt x="278307" y="2814802"/>
                  </a:lnTo>
                  <a:lnTo>
                    <a:pt x="264629" y="2815729"/>
                  </a:lnTo>
                  <a:lnTo>
                    <a:pt x="250825" y="2816199"/>
                  </a:lnTo>
                  <a:lnTo>
                    <a:pt x="237134" y="2815729"/>
                  </a:lnTo>
                  <a:lnTo>
                    <a:pt x="223456" y="2814802"/>
                  </a:lnTo>
                  <a:lnTo>
                    <a:pt x="209791" y="2813494"/>
                  </a:lnTo>
                  <a:lnTo>
                    <a:pt x="196164" y="2811907"/>
                  </a:lnTo>
                  <a:lnTo>
                    <a:pt x="203022" y="2818879"/>
                  </a:lnTo>
                  <a:lnTo>
                    <a:pt x="219786" y="2842247"/>
                  </a:lnTo>
                  <a:lnTo>
                    <a:pt x="219951" y="2842564"/>
                  </a:lnTo>
                  <a:lnTo>
                    <a:pt x="222453" y="2849130"/>
                  </a:lnTo>
                  <a:lnTo>
                    <a:pt x="224472" y="2855963"/>
                  </a:lnTo>
                  <a:lnTo>
                    <a:pt x="226034" y="2863024"/>
                  </a:lnTo>
                  <a:lnTo>
                    <a:pt x="227164" y="2870327"/>
                  </a:lnTo>
                  <a:lnTo>
                    <a:pt x="227164" y="3492157"/>
                  </a:lnTo>
                  <a:lnTo>
                    <a:pt x="195719" y="3521532"/>
                  </a:lnTo>
                  <a:lnTo>
                    <a:pt x="158191" y="3538588"/>
                  </a:lnTo>
                  <a:lnTo>
                    <a:pt x="118249" y="3543935"/>
                  </a:lnTo>
                  <a:lnTo>
                    <a:pt x="77114" y="3545497"/>
                  </a:lnTo>
                  <a:lnTo>
                    <a:pt x="38785" y="3545700"/>
                  </a:lnTo>
                  <a:lnTo>
                    <a:pt x="7086" y="3546919"/>
                  </a:lnTo>
                  <a:lnTo>
                    <a:pt x="5943" y="3557384"/>
                  </a:lnTo>
                  <a:lnTo>
                    <a:pt x="495833" y="3557384"/>
                  </a:lnTo>
                  <a:close/>
                  <a:moveTo>
                    <a:pt x="502170" y="2526703"/>
                  </a:moveTo>
                  <a:lnTo>
                    <a:pt x="497598" y="2382291"/>
                  </a:lnTo>
                  <a:lnTo>
                    <a:pt x="487997" y="2250351"/>
                  </a:lnTo>
                  <a:lnTo>
                    <a:pt x="487997" y="2524061"/>
                  </a:lnTo>
                  <a:lnTo>
                    <a:pt x="483171" y="2573274"/>
                  </a:lnTo>
                  <a:lnTo>
                    <a:pt x="469366" y="2615895"/>
                  </a:lnTo>
                  <a:lnTo>
                    <a:pt x="447509" y="2651937"/>
                  </a:lnTo>
                  <a:lnTo>
                    <a:pt x="418579" y="2681427"/>
                  </a:lnTo>
                  <a:lnTo>
                    <a:pt x="383514" y="2704338"/>
                  </a:lnTo>
                  <a:lnTo>
                    <a:pt x="343268" y="2720695"/>
                  </a:lnTo>
                  <a:lnTo>
                    <a:pt x="298805" y="2730512"/>
                  </a:lnTo>
                  <a:lnTo>
                    <a:pt x="251079" y="2733776"/>
                  </a:lnTo>
                  <a:lnTo>
                    <a:pt x="203352" y="2730512"/>
                  </a:lnTo>
                  <a:lnTo>
                    <a:pt x="158889" y="2720695"/>
                  </a:lnTo>
                  <a:lnTo>
                    <a:pt x="118643" y="2704338"/>
                  </a:lnTo>
                  <a:lnTo>
                    <a:pt x="83578" y="2681427"/>
                  </a:lnTo>
                  <a:lnTo>
                    <a:pt x="54648" y="2651937"/>
                  </a:lnTo>
                  <a:lnTo>
                    <a:pt x="32791" y="2615895"/>
                  </a:lnTo>
                  <a:lnTo>
                    <a:pt x="18986" y="2573274"/>
                  </a:lnTo>
                  <a:lnTo>
                    <a:pt x="14160" y="2524061"/>
                  </a:lnTo>
                  <a:lnTo>
                    <a:pt x="18478" y="2393150"/>
                  </a:lnTo>
                  <a:lnTo>
                    <a:pt x="27965" y="2258834"/>
                  </a:lnTo>
                  <a:lnTo>
                    <a:pt x="37439" y="2154072"/>
                  </a:lnTo>
                  <a:lnTo>
                    <a:pt x="41757" y="2111832"/>
                  </a:lnTo>
                  <a:lnTo>
                    <a:pt x="460400" y="2111832"/>
                  </a:lnTo>
                  <a:lnTo>
                    <a:pt x="464718" y="2154072"/>
                  </a:lnTo>
                  <a:lnTo>
                    <a:pt x="469138" y="2200694"/>
                  </a:lnTo>
                  <a:lnTo>
                    <a:pt x="474192" y="2258822"/>
                  </a:lnTo>
                  <a:lnTo>
                    <a:pt x="479259" y="2324354"/>
                  </a:lnTo>
                  <a:lnTo>
                    <a:pt x="483679" y="2393137"/>
                  </a:lnTo>
                  <a:lnTo>
                    <a:pt x="486803" y="2461095"/>
                  </a:lnTo>
                  <a:lnTo>
                    <a:pt x="487997" y="2524061"/>
                  </a:lnTo>
                  <a:lnTo>
                    <a:pt x="487997" y="2250351"/>
                  </a:lnTo>
                  <a:lnTo>
                    <a:pt x="487553" y="2244242"/>
                  </a:lnTo>
                  <a:lnTo>
                    <a:pt x="477507" y="2140737"/>
                  </a:lnTo>
                  <a:lnTo>
                    <a:pt x="474268" y="2111832"/>
                  </a:lnTo>
                  <a:lnTo>
                    <a:pt x="472935" y="2099970"/>
                  </a:lnTo>
                  <a:lnTo>
                    <a:pt x="29235" y="2099970"/>
                  </a:lnTo>
                  <a:lnTo>
                    <a:pt x="24663" y="2140737"/>
                  </a:lnTo>
                  <a:lnTo>
                    <a:pt x="14617" y="2244229"/>
                  </a:lnTo>
                  <a:lnTo>
                    <a:pt x="4572" y="2382291"/>
                  </a:lnTo>
                  <a:lnTo>
                    <a:pt x="0" y="2526703"/>
                  </a:lnTo>
                  <a:lnTo>
                    <a:pt x="3378" y="2579319"/>
                  </a:lnTo>
                  <a:lnTo>
                    <a:pt x="13385" y="2627731"/>
                  </a:lnTo>
                  <a:lnTo>
                    <a:pt x="29794" y="2671407"/>
                  </a:lnTo>
                  <a:lnTo>
                    <a:pt x="52400" y="2709811"/>
                  </a:lnTo>
                  <a:lnTo>
                    <a:pt x="81000" y="2742412"/>
                  </a:lnTo>
                  <a:lnTo>
                    <a:pt x="115379" y="2768701"/>
                  </a:lnTo>
                  <a:lnTo>
                    <a:pt x="155321" y="2788132"/>
                  </a:lnTo>
                  <a:lnTo>
                    <a:pt x="200634" y="2800172"/>
                  </a:lnTo>
                  <a:lnTo>
                    <a:pt x="251079" y="2804312"/>
                  </a:lnTo>
                  <a:lnTo>
                    <a:pt x="300469" y="2800172"/>
                  </a:lnTo>
                  <a:lnTo>
                    <a:pt x="345211" y="2788132"/>
                  </a:lnTo>
                  <a:lnTo>
                    <a:pt x="384987" y="2768701"/>
                  </a:lnTo>
                  <a:lnTo>
                    <a:pt x="419493" y="2742412"/>
                  </a:lnTo>
                  <a:lnTo>
                    <a:pt x="448437" y="2709811"/>
                  </a:lnTo>
                  <a:lnTo>
                    <a:pt x="471474" y="2671407"/>
                  </a:lnTo>
                  <a:lnTo>
                    <a:pt x="488327" y="2627731"/>
                  </a:lnTo>
                  <a:lnTo>
                    <a:pt x="498652" y="2579319"/>
                  </a:lnTo>
                  <a:lnTo>
                    <a:pt x="502170" y="2526703"/>
                  </a:lnTo>
                  <a:close/>
                  <a:moveTo>
                    <a:pt x="1757273" y="3558349"/>
                  </a:moveTo>
                  <a:lnTo>
                    <a:pt x="1755546" y="3542474"/>
                  </a:lnTo>
                  <a:lnTo>
                    <a:pt x="1718259" y="3540760"/>
                  </a:lnTo>
                  <a:lnTo>
                    <a:pt x="1673847" y="3540493"/>
                  </a:lnTo>
                  <a:lnTo>
                    <a:pt x="1625206" y="3539833"/>
                  </a:lnTo>
                  <a:lnTo>
                    <a:pt x="1575396" y="3536899"/>
                  </a:lnTo>
                  <a:lnTo>
                    <a:pt x="1527505" y="3529838"/>
                  </a:lnTo>
                  <a:lnTo>
                    <a:pt x="1470863" y="3503980"/>
                  </a:lnTo>
                  <a:lnTo>
                    <a:pt x="1423416" y="3459429"/>
                  </a:lnTo>
                  <a:lnTo>
                    <a:pt x="1423416" y="2516530"/>
                  </a:lnTo>
                  <a:lnTo>
                    <a:pt x="1434299" y="2474442"/>
                  </a:lnTo>
                  <a:lnTo>
                    <a:pt x="1434503" y="2473947"/>
                  </a:lnTo>
                  <a:lnTo>
                    <a:pt x="1434655" y="2473388"/>
                  </a:lnTo>
                  <a:lnTo>
                    <a:pt x="1459839" y="2438527"/>
                  </a:lnTo>
                  <a:lnTo>
                    <a:pt x="1470202" y="2427948"/>
                  </a:lnTo>
                  <a:lnTo>
                    <a:pt x="1449616" y="2430361"/>
                  </a:lnTo>
                  <a:lnTo>
                    <a:pt x="1428991" y="2432342"/>
                  </a:lnTo>
                  <a:lnTo>
                    <a:pt x="1408341" y="2433739"/>
                  </a:lnTo>
                  <a:lnTo>
                    <a:pt x="1387500" y="2434450"/>
                  </a:lnTo>
                  <a:lnTo>
                    <a:pt x="1366850" y="2433739"/>
                  </a:lnTo>
                  <a:lnTo>
                    <a:pt x="1346200" y="2432342"/>
                  </a:lnTo>
                  <a:lnTo>
                    <a:pt x="1325575" y="2430361"/>
                  </a:lnTo>
                  <a:lnTo>
                    <a:pt x="1305001" y="2427948"/>
                  </a:lnTo>
                  <a:lnTo>
                    <a:pt x="1315364" y="2438527"/>
                  </a:lnTo>
                  <a:lnTo>
                    <a:pt x="1340332" y="2472906"/>
                  </a:lnTo>
                  <a:lnTo>
                    <a:pt x="1340675" y="2473947"/>
                  </a:lnTo>
                  <a:lnTo>
                    <a:pt x="1340916" y="2474442"/>
                  </a:lnTo>
                  <a:lnTo>
                    <a:pt x="1344688" y="2484399"/>
                  </a:lnTo>
                  <a:lnTo>
                    <a:pt x="1347724" y="2494750"/>
                  </a:lnTo>
                  <a:lnTo>
                    <a:pt x="1350086" y="2505468"/>
                  </a:lnTo>
                  <a:lnTo>
                    <a:pt x="1351800" y="2516530"/>
                  </a:lnTo>
                  <a:lnTo>
                    <a:pt x="1351800" y="3459429"/>
                  </a:lnTo>
                  <a:lnTo>
                    <a:pt x="1304353" y="3503980"/>
                  </a:lnTo>
                  <a:lnTo>
                    <a:pt x="1247711" y="3529838"/>
                  </a:lnTo>
                  <a:lnTo>
                    <a:pt x="1199807" y="3536899"/>
                  </a:lnTo>
                  <a:lnTo>
                    <a:pt x="1149997" y="3539833"/>
                  </a:lnTo>
                  <a:lnTo>
                    <a:pt x="1101356" y="3540493"/>
                  </a:lnTo>
                  <a:lnTo>
                    <a:pt x="1056957" y="3540760"/>
                  </a:lnTo>
                  <a:lnTo>
                    <a:pt x="1019657" y="3542474"/>
                  </a:lnTo>
                  <a:lnTo>
                    <a:pt x="1017943" y="3558349"/>
                  </a:lnTo>
                  <a:lnTo>
                    <a:pt x="1757273" y="3558349"/>
                  </a:lnTo>
                  <a:close/>
                  <a:moveTo>
                    <a:pt x="1766836" y="1995487"/>
                  </a:moveTo>
                  <a:lnTo>
                    <a:pt x="1759940" y="1776514"/>
                  </a:lnTo>
                  <a:lnTo>
                    <a:pt x="1745437" y="1576285"/>
                  </a:lnTo>
                  <a:lnTo>
                    <a:pt x="1745437" y="1991474"/>
                  </a:lnTo>
                  <a:lnTo>
                    <a:pt x="1742173" y="2042337"/>
                  </a:lnTo>
                  <a:lnTo>
                    <a:pt x="1732661" y="2088743"/>
                  </a:lnTo>
                  <a:lnTo>
                    <a:pt x="1717332" y="2130729"/>
                  </a:lnTo>
                  <a:lnTo>
                    <a:pt x="1696605" y="2168271"/>
                  </a:lnTo>
                  <a:lnTo>
                    <a:pt x="1670913" y="2201392"/>
                  </a:lnTo>
                  <a:lnTo>
                    <a:pt x="1640674" y="2230094"/>
                  </a:lnTo>
                  <a:lnTo>
                    <a:pt x="1606334" y="2254364"/>
                  </a:lnTo>
                  <a:lnTo>
                    <a:pt x="1568310" y="2274214"/>
                  </a:lnTo>
                  <a:lnTo>
                    <a:pt x="1527022" y="2289645"/>
                  </a:lnTo>
                  <a:lnTo>
                    <a:pt x="1482902" y="2300668"/>
                  </a:lnTo>
                  <a:lnTo>
                    <a:pt x="1436382" y="2307272"/>
                  </a:lnTo>
                  <a:lnTo>
                    <a:pt x="1387894" y="2309482"/>
                  </a:lnTo>
                  <a:lnTo>
                    <a:pt x="1339392" y="2307272"/>
                  </a:lnTo>
                  <a:lnTo>
                    <a:pt x="1292872" y="2300668"/>
                  </a:lnTo>
                  <a:lnTo>
                    <a:pt x="1248752" y="2289645"/>
                  </a:lnTo>
                  <a:lnTo>
                    <a:pt x="1207465" y="2274214"/>
                  </a:lnTo>
                  <a:lnTo>
                    <a:pt x="1169441" y="2254364"/>
                  </a:lnTo>
                  <a:lnTo>
                    <a:pt x="1135100" y="2230094"/>
                  </a:lnTo>
                  <a:lnTo>
                    <a:pt x="1104874" y="2201392"/>
                  </a:lnTo>
                  <a:lnTo>
                    <a:pt x="1079182" y="2168271"/>
                  </a:lnTo>
                  <a:lnTo>
                    <a:pt x="1058456" y="2130729"/>
                  </a:lnTo>
                  <a:lnTo>
                    <a:pt x="1043114" y="2088743"/>
                  </a:lnTo>
                  <a:lnTo>
                    <a:pt x="1033602" y="2042337"/>
                  </a:lnTo>
                  <a:lnTo>
                    <a:pt x="1030338" y="1991474"/>
                  </a:lnTo>
                  <a:lnTo>
                    <a:pt x="1036840" y="1792960"/>
                  </a:lnTo>
                  <a:lnTo>
                    <a:pt x="1051153" y="1589290"/>
                  </a:lnTo>
                  <a:lnTo>
                    <a:pt x="1065466" y="1430451"/>
                  </a:lnTo>
                  <a:lnTo>
                    <a:pt x="1071994" y="1366393"/>
                  </a:lnTo>
                  <a:lnTo>
                    <a:pt x="1703806" y="1366393"/>
                  </a:lnTo>
                  <a:lnTo>
                    <a:pt x="1710309" y="1430439"/>
                  </a:lnTo>
                  <a:lnTo>
                    <a:pt x="1714601" y="1475333"/>
                  </a:lnTo>
                  <a:lnTo>
                    <a:pt x="1719465" y="1528902"/>
                  </a:lnTo>
                  <a:lnTo>
                    <a:pt x="1724621" y="1589290"/>
                  </a:lnTo>
                  <a:lnTo>
                    <a:pt x="1729778" y="1654670"/>
                  </a:lnTo>
                  <a:lnTo>
                    <a:pt x="1734642" y="1723174"/>
                  </a:lnTo>
                  <a:lnTo>
                    <a:pt x="1738934" y="1792960"/>
                  </a:lnTo>
                  <a:lnTo>
                    <a:pt x="1742351" y="1862175"/>
                  </a:lnTo>
                  <a:lnTo>
                    <a:pt x="1744624" y="1928964"/>
                  </a:lnTo>
                  <a:lnTo>
                    <a:pt x="1745437" y="1991474"/>
                  </a:lnTo>
                  <a:lnTo>
                    <a:pt x="1745437" y="1576285"/>
                  </a:lnTo>
                  <a:lnTo>
                    <a:pt x="1744776" y="1567167"/>
                  </a:lnTo>
                  <a:lnTo>
                    <a:pt x="1729613" y="1410220"/>
                  </a:lnTo>
                  <a:lnTo>
                    <a:pt x="1724723" y="1366393"/>
                  </a:lnTo>
                  <a:lnTo>
                    <a:pt x="1722716" y="1348409"/>
                  </a:lnTo>
                  <a:lnTo>
                    <a:pt x="1053084" y="1348409"/>
                  </a:lnTo>
                  <a:lnTo>
                    <a:pt x="1046187" y="1410220"/>
                  </a:lnTo>
                  <a:lnTo>
                    <a:pt x="1031024" y="1567167"/>
                  </a:lnTo>
                  <a:lnTo>
                    <a:pt x="1015847" y="1776501"/>
                  </a:lnTo>
                  <a:lnTo>
                    <a:pt x="1008964" y="1995487"/>
                  </a:lnTo>
                  <a:lnTo>
                    <a:pt x="1011072" y="2047468"/>
                  </a:lnTo>
                  <a:lnTo>
                    <a:pt x="1017371" y="2096935"/>
                  </a:lnTo>
                  <a:lnTo>
                    <a:pt x="1027747" y="2143658"/>
                  </a:lnTo>
                  <a:lnTo>
                    <a:pt x="1042136" y="2187448"/>
                  </a:lnTo>
                  <a:lnTo>
                    <a:pt x="1060462" y="2228075"/>
                  </a:lnTo>
                  <a:lnTo>
                    <a:pt x="1082611" y="2265337"/>
                  </a:lnTo>
                  <a:lnTo>
                    <a:pt x="1108519" y="2299004"/>
                  </a:lnTo>
                  <a:lnTo>
                    <a:pt x="1138097" y="2328875"/>
                  </a:lnTo>
                  <a:lnTo>
                    <a:pt x="1171257" y="2354732"/>
                  </a:lnTo>
                  <a:lnTo>
                    <a:pt x="1207922" y="2376373"/>
                  </a:lnTo>
                  <a:lnTo>
                    <a:pt x="1248003" y="2393581"/>
                  </a:lnTo>
                  <a:lnTo>
                    <a:pt x="1291412" y="2406129"/>
                  </a:lnTo>
                  <a:lnTo>
                    <a:pt x="1338072" y="2413812"/>
                  </a:lnTo>
                  <a:lnTo>
                    <a:pt x="1387894" y="2416416"/>
                  </a:lnTo>
                  <a:lnTo>
                    <a:pt x="1436585" y="2413812"/>
                  </a:lnTo>
                  <a:lnTo>
                    <a:pt x="1482458" y="2406129"/>
                  </a:lnTo>
                  <a:lnTo>
                    <a:pt x="1525371" y="2393581"/>
                  </a:lnTo>
                  <a:lnTo>
                    <a:pt x="1565198" y="2376373"/>
                  </a:lnTo>
                  <a:lnTo>
                    <a:pt x="1601825" y="2354745"/>
                  </a:lnTo>
                  <a:lnTo>
                    <a:pt x="1635137" y="2328875"/>
                  </a:lnTo>
                  <a:lnTo>
                    <a:pt x="1664982" y="2299004"/>
                  </a:lnTo>
                  <a:lnTo>
                    <a:pt x="1691259" y="2265337"/>
                  </a:lnTo>
                  <a:lnTo>
                    <a:pt x="1713826" y="2228075"/>
                  </a:lnTo>
                  <a:lnTo>
                    <a:pt x="1732584" y="2187448"/>
                  </a:lnTo>
                  <a:lnTo>
                    <a:pt x="1747380" y="2143671"/>
                  </a:lnTo>
                  <a:lnTo>
                    <a:pt x="1758111" y="2096935"/>
                  </a:lnTo>
                  <a:lnTo>
                    <a:pt x="1764639" y="2047468"/>
                  </a:lnTo>
                  <a:lnTo>
                    <a:pt x="1766836" y="1995487"/>
                  </a:lnTo>
                  <a:close/>
                  <a:moveTo>
                    <a:pt x="3239528" y="3562591"/>
                  </a:moveTo>
                  <a:lnTo>
                    <a:pt x="3236747" y="3536988"/>
                  </a:lnTo>
                  <a:lnTo>
                    <a:pt x="3236442" y="3536988"/>
                  </a:lnTo>
                  <a:lnTo>
                    <a:pt x="3195129" y="3534638"/>
                  </a:lnTo>
                  <a:lnTo>
                    <a:pt x="3147085" y="3533927"/>
                  </a:lnTo>
                  <a:lnTo>
                    <a:pt x="3094101" y="3533749"/>
                  </a:lnTo>
                  <a:lnTo>
                    <a:pt x="3038017" y="3533025"/>
                  </a:lnTo>
                  <a:lnTo>
                    <a:pt x="2980601" y="3530663"/>
                  </a:lnTo>
                  <a:lnTo>
                    <a:pt x="2923679" y="3525558"/>
                  </a:lnTo>
                  <a:lnTo>
                    <a:pt x="2869031" y="3516630"/>
                  </a:lnTo>
                  <a:lnTo>
                    <a:pt x="2821838" y="3499066"/>
                  </a:lnTo>
                  <a:lnTo>
                    <a:pt x="2777706" y="3474948"/>
                  </a:lnTo>
                  <a:lnTo>
                    <a:pt x="2737281" y="3443287"/>
                  </a:lnTo>
                  <a:lnTo>
                    <a:pt x="2701188" y="3403117"/>
                  </a:lnTo>
                  <a:lnTo>
                    <a:pt x="2701188" y="1883105"/>
                  </a:lnTo>
                  <a:lnTo>
                    <a:pt x="2712669" y="1831301"/>
                  </a:lnTo>
                  <a:lnTo>
                    <a:pt x="2719082" y="1814449"/>
                  </a:lnTo>
                  <a:lnTo>
                    <a:pt x="2719324" y="1813560"/>
                  </a:lnTo>
                  <a:lnTo>
                    <a:pt x="2744635" y="1774952"/>
                  </a:lnTo>
                  <a:lnTo>
                    <a:pt x="2766377" y="1750783"/>
                  </a:lnTo>
                  <a:lnTo>
                    <a:pt x="2776651" y="1740293"/>
                  </a:lnTo>
                  <a:lnTo>
                    <a:pt x="2743454" y="1744192"/>
                  </a:lnTo>
                  <a:lnTo>
                    <a:pt x="2710192" y="1747367"/>
                  </a:lnTo>
                  <a:lnTo>
                    <a:pt x="2676893" y="1749640"/>
                  </a:lnTo>
                  <a:lnTo>
                    <a:pt x="2643289" y="1750783"/>
                  </a:lnTo>
                  <a:lnTo>
                    <a:pt x="2610002" y="1749640"/>
                  </a:lnTo>
                  <a:lnTo>
                    <a:pt x="2576703" y="1747367"/>
                  </a:lnTo>
                  <a:lnTo>
                    <a:pt x="2543441" y="1744192"/>
                  </a:lnTo>
                  <a:lnTo>
                    <a:pt x="2510269" y="1740293"/>
                  </a:lnTo>
                  <a:lnTo>
                    <a:pt x="2526982" y="1757349"/>
                  </a:lnTo>
                  <a:lnTo>
                    <a:pt x="2555811" y="1793341"/>
                  </a:lnTo>
                  <a:lnTo>
                    <a:pt x="2567775" y="1814449"/>
                  </a:lnTo>
                  <a:lnTo>
                    <a:pt x="2568168" y="1815236"/>
                  </a:lnTo>
                  <a:lnTo>
                    <a:pt x="2574252" y="1831301"/>
                  </a:lnTo>
                  <a:lnTo>
                    <a:pt x="2579166" y="1847989"/>
                  </a:lnTo>
                  <a:lnTo>
                    <a:pt x="2582964" y="1865261"/>
                  </a:lnTo>
                  <a:lnTo>
                    <a:pt x="2585720" y="1883105"/>
                  </a:lnTo>
                  <a:lnTo>
                    <a:pt x="2585720" y="3403117"/>
                  </a:lnTo>
                  <a:lnTo>
                    <a:pt x="2549639" y="3443287"/>
                  </a:lnTo>
                  <a:lnTo>
                    <a:pt x="2509215" y="3474948"/>
                  </a:lnTo>
                  <a:lnTo>
                    <a:pt x="2465082" y="3499066"/>
                  </a:lnTo>
                  <a:lnTo>
                    <a:pt x="2417876" y="3516630"/>
                  </a:lnTo>
                  <a:lnTo>
                    <a:pt x="2363241" y="3525558"/>
                  </a:lnTo>
                  <a:lnTo>
                    <a:pt x="2306320" y="3530663"/>
                  </a:lnTo>
                  <a:lnTo>
                    <a:pt x="2248903" y="3533025"/>
                  </a:lnTo>
                  <a:lnTo>
                    <a:pt x="2192807" y="3533749"/>
                  </a:lnTo>
                  <a:lnTo>
                    <a:pt x="2139835" y="3533927"/>
                  </a:lnTo>
                  <a:lnTo>
                    <a:pt x="2091791" y="3534638"/>
                  </a:lnTo>
                  <a:lnTo>
                    <a:pt x="2050161" y="3536988"/>
                  </a:lnTo>
                  <a:lnTo>
                    <a:pt x="2047392" y="3562591"/>
                  </a:lnTo>
                  <a:lnTo>
                    <a:pt x="3239528" y="3562591"/>
                  </a:lnTo>
                  <a:close/>
                  <a:moveTo>
                    <a:pt x="3254946" y="1043139"/>
                  </a:moveTo>
                  <a:lnTo>
                    <a:pt x="3243834" y="690130"/>
                  </a:lnTo>
                  <a:lnTo>
                    <a:pt x="3220440" y="367385"/>
                  </a:lnTo>
                  <a:lnTo>
                    <a:pt x="3220440" y="1036688"/>
                  </a:lnTo>
                  <a:lnTo>
                    <a:pt x="3218332" y="1089291"/>
                  </a:lnTo>
                  <a:lnTo>
                    <a:pt x="3212084" y="1139037"/>
                  </a:lnTo>
                  <a:lnTo>
                    <a:pt x="3201911" y="1185938"/>
                  </a:lnTo>
                  <a:lnTo>
                    <a:pt x="3187954" y="1229995"/>
                  </a:lnTo>
                  <a:lnTo>
                    <a:pt x="3170402" y="1271193"/>
                  </a:lnTo>
                  <a:lnTo>
                    <a:pt x="3149422" y="1309535"/>
                  </a:lnTo>
                  <a:lnTo>
                    <a:pt x="3125190" y="1345044"/>
                  </a:lnTo>
                  <a:lnTo>
                    <a:pt x="3097885" y="1377696"/>
                  </a:lnTo>
                  <a:lnTo>
                    <a:pt x="3067672" y="1407502"/>
                  </a:lnTo>
                  <a:lnTo>
                    <a:pt x="3034728" y="1434465"/>
                  </a:lnTo>
                  <a:lnTo>
                    <a:pt x="2999219" y="1458582"/>
                  </a:lnTo>
                  <a:lnTo>
                    <a:pt x="2961335" y="1479854"/>
                  </a:lnTo>
                  <a:lnTo>
                    <a:pt x="2921228" y="1498295"/>
                  </a:lnTo>
                  <a:lnTo>
                    <a:pt x="2879102" y="1513890"/>
                  </a:lnTo>
                  <a:lnTo>
                    <a:pt x="2835097" y="1526654"/>
                  </a:lnTo>
                  <a:lnTo>
                    <a:pt x="2789402" y="1536573"/>
                  </a:lnTo>
                  <a:lnTo>
                    <a:pt x="2742196" y="1543659"/>
                  </a:lnTo>
                  <a:lnTo>
                    <a:pt x="2693644" y="1547901"/>
                  </a:lnTo>
                  <a:lnTo>
                    <a:pt x="2643924" y="1549323"/>
                  </a:lnTo>
                  <a:lnTo>
                    <a:pt x="2594191" y="1547901"/>
                  </a:lnTo>
                  <a:lnTo>
                    <a:pt x="2545638" y="1543659"/>
                  </a:lnTo>
                  <a:lnTo>
                    <a:pt x="2498433" y="1536573"/>
                  </a:lnTo>
                  <a:lnTo>
                    <a:pt x="2452738" y="1526654"/>
                  </a:lnTo>
                  <a:lnTo>
                    <a:pt x="2408745" y="1513890"/>
                  </a:lnTo>
                  <a:lnTo>
                    <a:pt x="2366607" y="1498295"/>
                  </a:lnTo>
                  <a:lnTo>
                    <a:pt x="2326500" y="1479854"/>
                  </a:lnTo>
                  <a:lnTo>
                    <a:pt x="2288616" y="1458582"/>
                  </a:lnTo>
                  <a:lnTo>
                    <a:pt x="2253119" y="1434465"/>
                  </a:lnTo>
                  <a:lnTo>
                    <a:pt x="2220163" y="1407502"/>
                  </a:lnTo>
                  <a:lnTo>
                    <a:pt x="2189950" y="1377696"/>
                  </a:lnTo>
                  <a:lnTo>
                    <a:pt x="2162645" y="1345044"/>
                  </a:lnTo>
                  <a:lnTo>
                    <a:pt x="2138413" y="1309535"/>
                  </a:lnTo>
                  <a:lnTo>
                    <a:pt x="2117433" y="1271193"/>
                  </a:lnTo>
                  <a:lnTo>
                    <a:pt x="2099881" y="1229995"/>
                  </a:lnTo>
                  <a:lnTo>
                    <a:pt x="2085924" y="1185938"/>
                  </a:lnTo>
                  <a:lnTo>
                    <a:pt x="2075751" y="1139037"/>
                  </a:lnTo>
                  <a:lnTo>
                    <a:pt x="2069515" y="1089291"/>
                  </a:lnTo>
                  <a:lnTo>
                    <a:pt x="2067394" y="1036688"/>
                  </a:lnTo>
                  <a:lnTo>
                    <a:pt x="2077885" y="716661"/>
                  </a:lnTo>
                  <a:lnTo>
                    <a:pt x="2100961" y="388327"/>
                  </a:lnTo>
                  <a:lnTo>
                    <a:pt x="2124037" y="132257"/>
                  </a:lnTo>
                  <a:lnTo>
                    <a:pt x="2134527" y="28994"/>
                  </a:lnTo>
                  <a:lnTo>
                    <a:pt x="3153308" y="28994"/>
                  </a:lnTo>
                  <a:lnTo>
                    <a:pt x="3157385" y="68097"/>
                  </a:lnTo>
                  <a:lnTo>
                    <a:pt x="3163798" y="132257"/>
                  </a:lnTo>
                  <a:lnTo>
                    <a:pt x="3167811" y="173824"/>
                  </a:lnTo>
                  <a:lnTo>
                    <a:pt x="3172218" y="220865"/>
                  </a:lnTo>
                  <a:lnTo>
                    <a:pt x="3176943" y="272719"/>
                  </a:lnTo>
                  <a:lnTo>
                    <a:pt x="3181858" y="328764"/>
                  </a:lnTo>
                  <a:lnTo>
                    <a:pt x="3186874" y="388327"/>
                  </a:lnTo>
                  <a:lnTo>
                    <a:pt x="3191891" y="450799"/>
                  </a:lnTo>
                  <a:lnTo>
                    <a:pt x="3196806" y="515505"/>
                  </a:lnTo>
                  <a:lnTo>
                    <a:pt x="3201530" y="581812"/>
                  </a:lnTo>
                  <a:lnTo>
                    <a:pt x="3205937" y="649084"/>
                  </a:lnTo>
                  <a:lnTo>
                    <a:pt x="3209950" y="716648"/>
                  </a:lnTo>
                  <a:lnTo>
                    <a:pt x="3213455" y="783907"/>
                  </a:lnTo>
                  <a:lnTo>
                    <a:pt x="3216364" y="850176"/>
                  </a:lnTo>
                  <a:lnTo>
                    <a:pt x="3218561" y="914831"/>
                  </a:lnTo>
                  <a:lnTo>
                    <a:pt x="3219958" y="977214"/>
                  </a:lnTo>
                  <a:lnTo>
                    <a:pt x="3220440" y="1036688"/>
                  </a:lnTo>
                  <a:lnTo>
                    <a:pt x="3220440" y="367385"/>
                  </a:lnTo>
                  <a:lnTo>
                    <a:pt x="3219373" y="352666"/>
                  </a:lnTo>
                  <a:lnTo>
                    <a:pt x="3194926" y="99656"/>
                  </a:lnTo>
                  <a:lnTo>
                    <a:pt x="3187039" y="28994"/>
                  </a:lnTo>
                  <a:lnTo>
                    <a:pt x="3183801" y="0"/>
                  </a:lnTo>
                  <a:lnTo>
                    <a:pt x="2104059" y="0"/>
                  </a:lnTo>
                  <a:lnTo>
                    <a:pt x="2092947" y="99644"/>
                  </a:lnTo>
                  <a:lnTo>
                    <a:pt x="2068487" y="352653"/>
                  </a:lnTo>
                  <a:lnTo>
                    <a:pt x="2044039" y="690118"/>
                  </a:lnTo>
                  <a:lnTo>
                    <a:pt x="2032914" y="1043139"/>
                  </a:lnTo>
                  <a:lnTo>
                    <a:pt x="2034184" y="1094613"/>
                  </a:lnTo>
                  <a:lnTo>
                    <a:pt x="2037969" y="1144625"/>
                  </a:lnTo>
                  <a:lnTo>
                    <a:pt x="2044230" y="1193114"/>
                  </a:lnTo>
                  <a:lnTo>
                    <a:pt x="2052955" y="1239989"/>
                  </a:lnTo>
                  <a:lnTo>
                    <a:pt x="2064092" y="1285189"/>
                  </a:lnTo>
                  <a:lnTo>
                    <a:pt x="2077631" y="1328610"/>
                  </a:lnTo>
                  <a:lnTo>
                    <a:pt x="2093518" y="1370190"/>
                  </a:lnTo>
                  <a:lnTo>
                    <a:pt x="2111756" y="1409852"/>
                  </a:lnTo>
                  <a:lnTo>
                    <a:pt x="2132279" y="1447520"/>
                  </a:lnTo>
                  <a:lnTo>
                    <a:pt x="2155075" y="1483106"/>
                  </a:lnTo>
                  <a:lnTo>
                    <a:pt x="2180107" y="1516545"/>
                  </a:lnTo>
                  <a:lnTo>
                    <a:pt x="2207349" y="1547749"/>
                  </a:lnTo>
                  <a:lnTo>
                    <a:pt x="2236762" y="1576654"/>
                  </a:lnTo>
                  <a:lnTo>
                    <a:pt x="2268321" y="1603171"/>
                  </a:lnTo>
                  <a:lnTo>
                    <a:pt x="2302002" y="1627225"/>
                  </a:lnTo>
                  <a:lnTo>
                    <a:pt x="2337778" y="1648739"/>
                  </a:lnTo>
                  <a:lnTo>
                    <a:pt x="2375598" y="1667637"/>
                  </a:lnTo>
                  <a:lnTo>
                    <a:pt x="2415438" y="1683842"/>
                  </a:lnTo>
                  <a:lnTo>
                    <a:pt x="2457272" y="1697266"/>
                  </a:lnTo>
                  <a:lnTo>
                    <a:pt x="2501074" y="1707845"/>
                  </a:lnTo>
                  <a:lnTo>
                    <a:pt x="2546794" y="1715503"/>
                  </a:lnTo>
                  <a:lnTo>
                    <a:pt x="2594432" y="1720151"/>
                  </a:lnTo>
                  <a:lnTo>
                    <a:pt x="2643936" y="1721713"/>
                  </a:lnTo>
                  <a:lnTo>
                    <a:pt x="2694419" y="1720011"/>
                  </a:lnTo>
                  <a:lnTo>
                    <a:pt x="2743085" y="1714931"/>
                  </a:lnTo>
                  <a:lnTo>
                    <a:pt x="2789872" y="1706575"/>
                  </a:lnTo>
                  <a:lnTo>
                    <a:pt x="2834754" y="1695030"/>
                  </a:lnTo>
                  <a:lnTo>
                    <a:pt x="2877655" y="1680400"/>
                  </a:lnTo>
                  <a:lnTo>
                    <a:pt x="2918523" y="1662747"/>
                  </a:lnTo>
                  <a:lnTo>
                    <a:pt x="2957322" y="1642173"/>
                  </a:lnTo>
                  <a:lnTo>
                    <a:pt x="2993999" y="1618767"/>
                  </a:lnTo>
                  <a:lnTo>
                    <a:pt x="3028480" y="1592618"/>
                  </a:lnTo>
                  <a:lnTo>
                    <a:pt x="3060750" y="1563801"/>
                  </a:lnTo>
                  <a:lnTo>
                    <a:pt x="3074581" y="1549323"/>
                  </a:lnTo>
                  <a:lnTo>
                    <a:pt x="3090722" y="1532432"/>
                  </a:lnTo>
                  <a:lnTo>
                    <a:pt x="3118358" y="1498574"/>
                  </a:lnTo>
                  <a:lnTo>
                    <a:pt x="3143618" y="1462328"/>
                  </a:lnTo>
                  <a:lnTo>
                    <a:pt x="3166427" y="1423784"/>
                  </a:lnTo>
                  <a:lnTo>
                    <a:pt x="3186747" y="1383017"/>
                  </a:lnTo>
                  <a:lnTo>
                    <a:pt x="3204540" y="1340129"/>
                  </a:lnTo>
                  <a:lnTo>
                    <a:pt x="3219729" y="1295209"/>
                  </a:lnTo>
                  <a:lnTo>
                    <a:pt x="3232264" y="1248333"/>
                  </a:lnTo>
                  <a:lnTo>
                    <a:pt x="3242106" y="1199603"/>
                  </a:lnTo>
                  <a:lnTo>
                    <a:pt x="3249206" y="1149096"/>
                  </a:lnTo>
                  <a:lnTo>
                    <a:pt x="3253498" y="1096911"/>
                  </a:lnTo>
                  <a:lnTo>
                    <a:pt x="3254946" y="1043139"/>
                  </a:lnTo>
                  <a:close/>
                </a:path>
              </a:pathLst>
            </a:custGeom>
            <a:solidFill>
              <a:srgbClr val="7E7E7E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72" name="CustomShape 4"/>
          <p:cNvSpPr/>
          <p:nvPr/>
        </p:nvSpPr>
        <p:spPr>
          <a:xfrm>
            <a:off x="527400" y="2651040"/>
            <a:ext cx="9214560" cy="625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173" name="CustomShape 5"/>
          <p:cNvSpPr/>
          <p:nvPr/>
        </p:nvSpPr>
        <p:spPr>
          <a:xfrm>
            <a:off x="961200" y="3531600"/>
            <a:ext cx="8780760" cy="4588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Support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"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Lions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Vineyard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of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Kindness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"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with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a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donation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of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1" spc="-41" dirty="0">
                <a:solidFill>
                  <a:srgbClr val="000000"/>
                </a:solidFill>
                <a:latin typeface="Courier New"/>
                <a:ea typeface="DejaVu Sans"/>
              </a:rPr>
              <a:t>70,00 </a:t>
            </a:r>
            <a:r>
              <a:rPr lang="hr-HR" sz="4000" b="1" spc="-41" dirty="0" err="1">
                <a:solidFill>
                  <a:srgbClr val="000000"/>
                </a:solidFill>
                <a:latin typeface="Courier New"/>
                <a:ea typeface="DejaVu Sans"/>
              </a:rPr>
              <a:t>euros</a:t>
            </a:r>
            <a:r>
              <a:rPr lang="hr-HR" sz="4000" b="1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to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the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following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0" strike="noStrike" spc="-41" dirty="0" err="1">
                <a:solidFill>
                  <a:srgbClr val="000000"/>
                </a:solidFill>
                <a:latin typeface="Courier New"/>
                <a:ea typeface="DejaVu Sans"/>
              </a:rPr>
              <a:t>account</a:t>
            </a:r>
            <a:r>
              <a:rPr lang="hr-HR" sz="4000" b="0" strike="noStrike" spc="-41" dirty="0">
                <a:solidFill>
                  <a:srgbClr val="000000"/>
                </a:solidFill>
                <a:latin typeface="Courier New"/>
                <a:ea typeface="DejaVu Sans"/>
              </a:rPr>
              <a:t>: </a:t>
            </a:r>
            <a:r>
              <a:rPr lang="hr-HR" sz="4000" b="1" strike="noStrike" spc="-15" dirty="0">
                <a:solidFill>
                  <a:srgbClr val="000000"/>
                </a:solidFill>
                <a:latin typeface="Courier New"/>
                <a:ea typeface="DejaVu Sans"/>
              </a:rPr>
              <a:t>IBAN:</a:t>
            </a:r>
          </a:p>
          <a:p>
            <a:pPr marL="12600">
              <a:lnSpc>
                <a:spcPct val="125000"/>
              </a:lnSpc>
              <a:spcBef>
                <a:spcPts val="96"/>
              </a:spcBef>
            </a:pPr>
            <a:r>
              <a:rPr lang="hr-HR" sz="4000" b="1" strike="noStrike" spc="-15" dirty="0">
                <a:solidFill>
                  <a:srgbClr val="000000"/>
                </a:solidFill>
                <a:latin typeface="Courier New"/>
                <a:ea typeface="DejaVu Sans"/>
              </a:rPr>
              <a:t>HR 7823600001503435916</a:t>
            </a:r>
            <a:r>
              <a:rPr lang="hr-HR" sz="4000" b="1" strike="noStrike" spc="106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4000" b="1" strike="noStrike" spc="126" dirty="0">
                <a:solidFill>
                  <a:srgbClr val="000000"/>
                </a:solidFill>
                <a:latin typeface="Courier New"/>
                <a:ea typeface="DejaVu Sans"/>
              </a:rPr>
              <a:t>SWIFT:ZABAHR2X </a:t>
            </a:r>
            <a:r>
              <a:rPr lang="hr-HR" sz="4000" b="1" strike="noStrike" spc="13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endParaRPr lang="hr-HR" sz="4000" b="1" strike="noStrike" spc="-1" dirty="0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465480" y="3420000"/>
            <a:ext cx="9972360" cy="503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175" name="Picture 168"/>
          <p:cNvPicPr/>
          <p:nvPr/>
        </p:nvPicPr>
        <p:blipFill>
          <a:blip r:embed="rId4"/>
          <a:stretch/>
        </p:blipFill>
        <p:spPr>
          <a:xfrm>
            <a:off x="6948720" y="-23040"/>
            <a:ext cx="3489480" cy="267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object 2"/>
          <p:cNvPicPr/>
          <p:nvPr/>
        </p:nvPicPr>
        <p:blipFill>
          <a:blip r:embed="rId2"/>
          <a:stretch/>
        </p:blipFill>
        <p:spPr>
          <a:xfrm>
            <a:off x="11636280" y="0"/>
            <a:ext cx="6649200" cy="3713040"/>
          </a:xfrm>
          <a:prstGeom prst="rect">
            <a:avLst/>
          </a:prstGeom>
          <a:ln w="0">
            <a:noFill/>
          </a:ln>
        </p:spPr>
      </p:pic>
      <p:grpSp>
        <p:nvGrpSpPr>
          <p:cNvPr id="177" name="Group 1"/>
          <p:cNvGrpSpPr/>
          <p:nvPr/>
        </p:nvGrpSpPr>
        <p:grpSpPr>
          <a:xfrm>
            <a:off x="12387240" y="5788440"/>
            <a:ext cx="5898600" cy="4496400"/>
            <a:chOff x="12387240" y="5788440"/>
            <a:chExt cx="5898600" cy="4496400"/>
          </a:xfrm>
        </p:grpSpPr>
        <p:sp>
          <p:nvSpPr>
            <p:cNvPr id="178" name="CustomShape 2"/>
            <p:cNvSpPr/>
            <p:nvPr/>
          </p:nvSpPr>
          <p:spPr>
            <a:xfrm>
              <a:off x="12387240" y="5788440"/>
              <a:ext cx="5898600" cy="4496400"/>
            </a:xfrm>
            <a:custGeom>
              <a:avLst/>
              <a:gdLst/>
              <a:ahLst/>
              <a:cxnLst/>
              <a:rect l="l" t="t" r="r" b="b"/>
              <a:pathLst>
                <a:path w="5901055" h="4498975">
                  <a:moveTo>
                    <a:pt x="1158433" y="3276935"/>
                  </a:moveTo>
                  <a:lnTo>
                    <a:pt x="1154424" y="3276935"/>
                  </a:lnTo>
                  <a:lnTo>
                    <a:pt x="1152421" y="3276267"/>
                  </a:lnTo>
                  <a:lnTo>
                    <a:pt x="1150750" y="3274930"/>
                  </a:lnTo>
                  <a:lnTo>
                    <a:pt x="1147076" y="3271921"/>
                  </a:lnTo>
                  <a:lnTo>
                    <a:pt x="1146743" y="3266573"/>
                  </a:lnTo>
                  <a:lnTo>
                    <a:pt x="1149748" y="3263230"/>
                  </a:lnTo>
                  <a:lnTo>
                    <a:pt x="1193502" y="3212756"/>
                  </a:lnTo>
                  <a:lnTo>
                    <a:pt x="1196508" y="3209414"/>
                  </a:lnTo>
                  <a:lnTo>
                    <a:pt x="1201852" y="3209079"/>
                  </a:lnTo>
                  <a:lnTo>
                    <a:pt x="1205193" y="3211753"/>
                  </a:lnTo>
                  <a:lnTo>
                    <a:pt x="1208867" y="3214762"/>
                  </a:lnTo>
                  <a:lnTo>
                    <a:pt x="1209201" y="3220110"/>
                  </a:lnTo>
                  <a:lnTo>
                    <a:pt x="1206195" y="3223453"/>
                  </a:lnTo>
                  <a:lnTo>
                    <a:pt x="1162441" y="3273927"/>
                  </a:lnTo>
                  <a:lnTo>
                    <a:pt x="1160771" y="3275933"/>
                  </a:lnTo>
                  <a:lnTo>
                    <a:pt x="1158433" y="3276935"/>
                  </a:lnTo>
                  <a:close/>
                  <a:moveTo>
                    <a:pt x="260636" y="4264359"/>
                  </a:moveTo>
                  <a:lnTo>
                    <a:pt x="256294" y="4264359"/>
                  </a:lnTo>
                  <a:lnTo>
                    <a:pt x="254291" y="4263690"/>
                  </a:lnTo>
                  <a:lnTo>
                    <a:pt x="252620" y="4262019"/>
                  </a:lnTo>
                  <a:lnTo>
                    <a:pt x="249280" y="4259011"/>
                  </a:lnTo>
                  <a:lnTo>
                    <a:pt x="249280" y="4253662"/>
                  </a:lnTo>
                  <a:lnTo>
                    <a:pt x="276126" y="4226712"/>
                  </a:lnTo>
                  <a:lnTo>
                    <a:pt x="287800" y="4214830"/>
                  </a:lnTo>
                  <a:lnTo>
                    <a:pt x="299381" y="4202854"/>
                  </a:lnTo>
                  <a:lnTo>
                    <a:pt x="302386" y="4199511"/>
                  </a:lnTo>
                  <a:lnTo>
                    <a:pt x="307731" y="4199511"/>
                  </a:lnTo>
                  <a:lnTo>
                    <a:pt x="311404" y="4202520"/>
                  </a:lnTo>
                  <a:lnTo>
                    <a:pt x="314410" y="4205528"/>
                  </a:lnTo>
                  <a:lnTo>
                    <a:pt x="314744" y="4210876"/>
                  </a:lnTo>
                  <a:lnTo>
                    <a:pt x="311404" y="4214219"/>
                  </a:lnTo>
                  <a:lnTo>
                    <a:pt x="299824" y="4226247"/>
                  </a:lnTo>
                  <a:lnTo>
                    <a:pt x="288149" y="4238244"/>
                  </a:lnTo>
                  <a:lnTo>
                    <a:pt x="276412" y="4250179"/>
                  </a:lnTo>
                  <a:lnTo>
                    <a:pt x="262974" y="4263690"/>
                  </a:lnTo>
                  <a:lnTo>
                    <a:pt x="260636" y="4264359"/>
                  </a:lnTo>
                  <a:close/>
                  <a:moveTo>
                    <a:pt x="354157" y="4169093"/>
                  </a:moveTo>
                  <a:lnTo>
                    <a:pt x="349814" y="4169093"/>
                  </a:lnTo>
                  <a:lnTo>
                    <a:pt x="347810" y="4168425"/>
                  </a:lnTo>
                  <a:lnTo>
                    <a:pt x="346140" y="4166753"/>
                  </a:lnTo>
                  <a:lnTo>
                    <a:pt x="342801" y="4163745"/>
                  </a:lnTo>
                  <a:lnTo>
                    <a:pt x="342466" y="4158397"/>
                  </a:lnTo>
                  <a:lnTo>
                    <a:pt x="345807" y="4155054"/>
                  </a:lnTo>
                  <a:lnTo>
                    <a:pt x="391899" y="4106920"/>
                  </a:lnTo>
                  <a:lnTo>
                    <a:pt x="395239" y="4103577"/>
                  </a:lnTo>
                  <a:lnTo>
                    <a:pt x="400249" y="4103577"/>
                  </a:lnTo>
                  <a:lnTo>
                    <a:pt x="403923" y="4106585"/>
                  </a:lnTo>
                  <a:lnTo>
                    <a:pt x="407262" y="4109594"/>
                  </a:lnTo>
                  <a:lnTo>
                    <a:pt x="407597" y="4114942"/>
                  </a:lnTo>
                  <a:lnTo>
                    <a:pt x="404256" y="4118285"/>
                  </a:lnTo>
                  <a:lnTo>
                    <a:pt x="380918" y="4142352"/>
                  </a:lnTo>
                  <a:lnTo>
                    <a:pt x="357830" y="4166419"/>
                  </a:lnTo>
                  <a:lnTo>
                    <a:pt x="356160" y="4168090"/>
                  </a:lnTo>
                  <a:lnTo>
                    <a:pt x="354157" y="4169093"/>
                  </a:lnTo>
                  <a:close/>
                  <a:moveTo>
                    <a:pt x="166448" y="4358957"/>
                  </a:moveTo>
                  <a:lnTo>
                    <a:pt x="162106" y="4358957"/>
                  </a:lnTo>
                  <a:lnTo>
                    <a:pt x="160102" y="4358289"/>
                  </a:lnTo>
                  <a:lnTo>
                    <a:pt x="158432" y="4356617"/>
                  </a:lnTo>
                  <a:lnTo>
                    <a:pt x="155092" y="4353608"/>
                  </a:lnTo>
                  <a:lnTo>
                    <a:pt x="155092" y="4348260"/>
                  </a:lnTo>
                  <a:lnTo>
                    <a:pt x="208867" y="4294443"/>
                  </a:lnTo>
                  <a:lnTo>
                    <a:pt x="214543" y="4294777"/>
                  </a:lnTo>
                  <a:lnTo>
                    <a:pt x="221224" y="4300795"/>
                  </a:lnTo>
                  <a:lnTo>
                    <a:pt x="221224" y="4306142"/>
                  </a:lnTo>
                  <a:lnTo>
                    <a:pt x="168786" y="4358289"/>
                  </a:lnTo>
                  <a:lnTo>
                    <a:pt x="166448" y="4358957"/>
                  </a:lnTo>
                  <a:close/>
                  <a:moveTo>
                    <a:pt x="23919" y="4498486"/>
                  </a:moveTo>
                  <a:lnTo>
                    <a:pt x="0" y="4498486"/>
                  </a:lnTo>
                  <a:lnTo>
                    <a:pt x="14811" y="4484307"/>
                  </a:lnTo>
                  <a:lnTo>
                    <a:pt x="18151" y="4481298"/>
                  </a:lnTo>
                  <a:lnTo>
                    <a:pt x="23495" y="4481298"/>
                  </a:lnTo>
                  <a:lnTo>
                    <a:pt x="29507" y="4487984"/>
                  </a:lnTo>
                  <a:lnTo>
                    <a:pt x="29507" y="4493332"/>
                  </a:lnTo>
                  <a:lnTo>
                    <a:pt x="26167" y="4496340"/>
                  </a:lnTo>
                  <a:lnTo>
                    <a:pt x="23919" y="4498486"/>
                  </a:lnTo>
                  <a:close/>
                  <a:moveTo>
                    <a:pt x="70590" y="4452551"/>
                  </a:moveTo>
                  <a:lnTo>
                    <a:pt x="66248" y="4452551"/>
                  </a:lnTo>
                  <a:lnTo>
                    <a:pt x="64244" y="4451549"/>
                  </a:lnTo>
                  <a:lnTo>
                    <a:pt x="62574" y="4449877"/>
                  </a:lnTo>
                  <a:lnTo>
                    <a:pt x="59568" y="4446534"/>
                  </a:lnTo>
                  <a:lnTo>
                    <a:pt x="59568" y="4441521"/>
                  </a:lnTo>
                  <a:lnTo>
                    <a:pt x="62908" y="4438178"/>
                  </a:lnTo>
                  <a:lnTo>
                    <a:pt x="74880" y="4426593"/>
                  </a:lnTo>
                  <a:lnTo>
                    <a:pt x="98698" y="4403299"/>
                  </a:lnTo>
                  <a:lnTo>
                    <a:pt x="110670" y="4391715"/>
                  </a:lnTo>
                  <a:lnTo>
                    <a:pt x="114009" y="4388372"/>
                  </a:lnTo>
                  <a:lnTo>
                    <a:pt x="119354" y="4388706"/>
                  </a:lnTo>
                  <a:lnTo>
                    <a:pt x="122026" y="4392049"/>
                  </a:lnTo>
                  <a:lnTo>
                    <a:pt x="125366" y="4395392"/>
                  </a:lnTo>
                  <a:lnTo>
                    <a:pt x="125366" y="4400405"/>
                  </a:lnTo>
                  <a:lnTo>
                    <a:pt x="122026" y="4403748"/>
                  </a:lnTo>
                  <a:lnTo>
                    <a:pt x="86283" y="4438627"/>
                  </a:lnTo>
                  <a:lnTo>
                    <a:pt x="74264" y="4450211"/>
                  </a:lnTo>
                  <a:lnTo>
                    <a:pt x="72594" y="4451883"/>
                  </a:lnTo>
                  <a:lnTo>
                    <a:pt x="70590" y="4452551"/>
                  </a:lnTo>
                  <a:close/>
                  <a:moveTo>
                    <a:pt x="983416" y="3478498"/>
                  </a:moveTo>
                  <a:lnTo>
                    <a:pt x="979408" y="3478498"/>
                  </a:lnTo>
                  <a:lnTo>
                    <a:pt x="977404" y="3477830"/>
                  </a:lnTo>
                  <a:lnTo>
                    <a:pt x="975734" y="3476493"/>
                  </a:lnTo>
                  <a:lnTo>
                    <a:pt x="972394" y="3473484"/>
                  </a:lnTo>
                  <a:lnTo>
                    <a:pt x="972060" y="3468136"/>
                  </a:lnTo>
                  <a:lnTo>
                    <a:pt x="975066" y="3464793"/>
                  </a:lnTo>
                  <a:lnTo>
                    <a:pt x="1018820" y="3414653"/>
                  </a:lnTo>
                  <a:lnTo>
                    <a:pt x="1021826" y="3411310"/>
                  </a:lnTo>
                  <a:lnTo>
                    <a:pt x="1027170" y="3410976"/>
                  </a:lnTo>
                  <a:lnTo>
                    <a:pt x="1033850" y="3416993"/>
                  </a:lnTo>
                  <a:lnTo>
                    <a:pt x="1034184" y="3422341"/>
                  </a:lnTo>
                  <a:lnTo>
                    <a:pt x="1031178" y="3425684"/>
                  </a:lnTo>
                  <a:lnTo>
                    <a:pt x="987424" y="3475824"/>
                  </a:lnTo>
                  <a:lnTo>
                    <a:pt x="985754" y="3477495"/>
                  </a:lnTo>
                  <a:lnTo>
                    <a:pt x="983416" y="3478498"/>
                  </a:lnTo>
                  <a:close/>
                  <a:moveTo>
                    <a:pt x="537189" y="3975218"/>
                  </a:moveTo>
                  <a:lnTo>
                    <a:pt x="532847" y="3975218"/>
                  </a:lnTo>
                  <a:lnTo>
                    <a:pt x="530843" y="3974216"/>
                  </a:lnTo>
                  <a:lnTo>
                    <a:pt x="529173" y="3972879"/>
                  </a:lnTo>
                  <a:lnTo>
                    <a:pt x="525834" y="3969870"/>
                  </a:lnTo>
                  <a:lnTo>
                    <a:pt x="525834" y="3964522"/>
                  </a:lnTo>
                  <a:lnTo>
                    <a:pt x="528839" y="3961179"/>
                  </a:lnTo>
                  <a:lnTo>
                    <a:pt x="540305" y="3949088"/>
                  </a:lnTo>
                  <a:lnTo>
                    <a:pt x="551677" y="3936903"/>
                  </a:lnTo>
                  <a:lnTo>
                    <a:pt x="574263" y="3912376"/>
                  </a:lnTo>
                  <a:lnTo>
                    <a:pt x="577604" y="3909034"/>
                  </a:lnTo>
                  <a:lnTo>
                    <a:pt x="582948" y="3908699"/>
                  </a:lnTo>
                  <a:lnTo>
                    <a:pt x="585953" y="3912042"/>
                  </a:lnTo>
                  <a:lnTo>
                    <a:pt x="589293" y="3915050"/>
                  </a:lnTo>
                  <a:lnTo>
                    <a:pt x="589293" y="3920399"/>
                  </a:lnTo>
                  <a:lnTo>
                    <a:pt x="586287" y="3923741"/>
                  </a:lnTo>
                  <a:lnTo>
                    <a:pt x="552188" y="3960265"/>
                  </a:lnTo>
                  <a:lnTo>
                    <a:pt x="540863" y="3972544"/>
                  </a:lnTo>
                  <a:lnTo>
                    <a:pt x="539193" y="3974216"/>
                  </a:lnTo>
                  <a:lnTo>
                    <a:pt x="537189" y="3975218"/>
                  </a:lnTo>
                  <a:close/>
                  <a:moveTo>
                    <a:pt x="1070925" y="3377884"/>
                  </a:moveTo>
                  <a:lnTo>
                    <a:pt x="1066916" y="3377884"/>
                  </a:lnTo>
                  <a:lnTo>
                    <a:pt x="1064912" y="3377215"/>
                  </a:lnTo>
                  <a:lnTo>
                    <a:pt x="1063242" y="3375878"/>
                  </a:lnTo>
                  <a:lnTo>
                    <a:pt x="1059902" y="3372870"/>
                  </a:lnTo>
                  <a:lnTo>
                    <a:pt x="1059568" y="3367522"/>
                  </a:lnTo>
                  <a:lnTo>
                    <a:pt x="1062574" y="3364179"/>
                  </a:lnTo>
                  <a:lnTo>
                    <a:pt x="1106328" y="3313705"/>
                  </a:lnTo>
                  <a:lnTo>
                    <a:pt x="1109334" y="3310362"/>
                  </a:lnTo>
                  <a:lnTo>
                    <a:pt x="1114678" y="3310028"/>
                  </a:lnTo>
                  <a:lnTo>
                    <a:pt x="1117684" y="3312702"/>
                  </a:lnTo>
                  <a:lnTo>
                    <a:pt x="1121358" y="3315710"/>
                  </a:lnTo>
                  <a:lnTo>
                    <a:pt x="1121692" y="3321058"/>
                  </a:lnTo>
                  <a:lnTo>
                    <a:pt x="1118686" y="3324401"/>
                  </a:lnTo>
                  <a:lnTo>
                    <a:pt x="1074932" y="3374875"/>
                  </a:lnTo>
                  <a:lnTo>
                    <a:pt x="1073262" y="3376881"/>
                  </a:lnTo>
                  <a:lnTo>
                    <a:pt x="1070925" y="3377884"/>
                  </a:lnTo>
                  <a:close/>
                  <a:moveTo>
                    <a:pt x="895573" y="3579112"/>
                  </a:moveTo>
                  <a:lnTo>
                    <a:pt x="891231" y="3579112"/>
                  </a:lnTo>
                  <a:lnTo>
                    <a:pt x="889227" y="3578444"/>
                  </a:lnTo>
                  <a:lnTo>
                    <a:pt x="887557" y="3577107"/>
                  </a:lnTo>
                  <a:lnTo>
                    <a:pt x="884217" y="3574098"/>
                  </a:lnTo>
                  <a:lnTo>
                    <a:pt x="883883" y="3568750"/>
                  </a:lnTo>
                  <a:lnTo>
                    <a:pt x="886889" y="3565407"/>
                  </a:lnTo>
                  <a:lnTo>
                    <a:pt x="930977" y="3515267"/>
                  </a:lnTo>
                  <a:lnTo>
                    <a:pt x="933983" y="3511590"/>
                  </a:lnTo>
                  <a:lnTo>
                    <a:pt x="939327" y="3511256"/>
                  </a:lnTo>
                  <a:lnTo>
                    <a:pt x="946342" y="3517607"/>
                  </a:lnTo>
                  <a:lnTo>
                    <a:pt x="946675" y="3522955"/>
                  </a:lnTo>
                  <a:lnTo>
                    <a:pt x="943670" y="3526298"/>
                  </a:lnTo>
                  <a:lnTo>
                    <a:pt x="899581" y="3576438"/>
                  </a:lnTo>
                  <a:lnTo>
                    <a:pt x="897911" y="3578109"/>
                  </a:lnTo>
                  <a:lnTo>
                    <a:pt x="895573" y="3579112"/>
                  </a:lnTo>
                  <a:close/>
                  <a:moveTo>
                    <a:pt x="806729" y="3678724"/>
                  </a:moveTo>
                  <a:lnTo>
                    <a:pt x="802387" y="3678724"/>
                  </a:lnTo>
                  <a:lnTo>
                    <a:pt x="800383" y="3678055"/>
                  </a:lnTo>
                  <a:lnTo>
                    <a:pt x="798713" y="3676718"/>
                  </a:lnTo>
                  <a:lnTo>
                    <a:pt x="795373" y="3673710"/>
                  </a:lnTo>
                  <a:lnTo>
                    <a:pt x="795039" y="3668362"/>
                  </a:lnTo>
                  <a:lnTo>
                    <a:pt x="842467" y="3615213"/>
                  </a:lnTo>
                  <a:lnTo>
                    <a:pt x="845807" y="3611870"/>
                  </a:lnTo>
                  <a:lnTo>
                    <a:pt x="850817" y="3611536"/>
                  </a:lnTo>
                  <a:lnTo>
                    <a:pt x="854491" y="3614545"/>
                  </a:lnTo>
                  <a:lnTo>
                    <a:pt x="857831" y="3617553"/>
                  </a:lnTo>
                  <a:lnTo>
                    <a:pt x="858165" y="3622901"/>
                  </a:lnTo>
                  <a:lnTo>
                    <a:pt x="810737" y="3676050"/>
                  </a:lnTo>
                  <a:lnTo>
                    <a:pt x="809067" y="3677721"/>
                  </a:lnTo>
                  <a:lnTo>
                    <a:pt x="806729" y="3678724"/>
                  </a:lnTo>
                  <a:close/>
                  <a:moveTo>
                    <a:pt x="628038" y="3876944"/>
                  </a:moveTo>
                  <a:lnTo>
                    <a:pt x="623696" y="3876944"/>
                  </a:lnTo>
                  <a:lnTo>
                    <a:pt x="621692" y="3875941"/>
                  </a:lnTo>
                  <a:lnTo>
                    <a:pt x="620022" y="3874604"/>
                  </a:lnTo>
                  <a:lnTo>
                    <a:pt x="616348" y="3871596"/>
                  </a:lnTo>
                  <a:lnTo>
                    <a:pt x="616348" y="3866247"/>
                  </a:lnTo>
                  <a:lnTo>
                    <a:pt x="619354" y="3862905"/>
                  </a:lnTo>
                  <a:lnTo>
                    <a:pt x="664445" y="3813768"/>
                  </a:lnTo>
                  <a:lnTo>
                    <a:pt x="667450" y="3810425"/>
                  </a:lnTo>
                  <a:lnTo>
                    <a:pt x="672795" y="3810091"/>
                  </a:lnTo>
                  <a:lnTo>
                    <a:pt x="676134" y="3813099"/>
                  </a:lnTo>
                  <a:lnTo>
                    <a:pt x="679808" y="3816107"/>
                  </a:lnTo>
                  <a:lnTo>
                    <a:pt x="679808" y="3821456"/>
                  </a:lnTo>
                  <a:lnTo>
                    <a:pt x="654257" y="3849659"/>
                  </a:lnTo>
                  <a:lnTo>
                    <a:pt x="631712" y="3874270"/>
                  </a:lnTo>
                  <a:lnTo>
                    <a:pt x="630376" y="3875941"/>
                  </a:lnTo>
                  <a:lnTo>
                    <a:pt x="628038" y="3876944"/>
                  </a:lnTo>
                  <a:close/>
                  <a:moveTo>
                    <a:pt x="446008" y="4072490"/>
                  </a:moveTo>
                  <a:lnTo>
                    <a:pt x="441666" y="4072490"/>
                  </a:lnTo>
                  <a:lnTo>
                    <a:pt x="439662" y="4071821"/>
                  </a:lnTo>
                  <a:lnTo>
                    <a:pt x="437992" y="4070150"/>
                  </a:lnTo>
                  <a:lnTo>
                    <a:pt x="434652" y="4067142"/>
                  </a:lnTo>
                  <a:lnTo>
                    <a:pt x="434652" y="4061793"/>
                  </a:lnTo>
                  <a:lnTo>
                    <a:pt x="437658" y="4058451"/>
                  </a:lnTo>
                  <a:lnTo>
                    <a:pt x="449128" y="4046412"/>
                  </a:lnTo>
                  <a:lnTo>
                    <a:pt x="483416" y="4009982"/>
                  </a:lnTo>
                  <a:lnTo>
                    <a:pt x="486755" y="4006640"/>
                  </a:lnTo>
                  <a:lnTo>
                    <a:pt x="492099" y="4006640"/>
                  </a:lnTo>
                  <a:lnTo>
                    <a:pt x="495105" y="4009648"/>
                  </a:lnTo>
                  <a:lnTo>
                    <a:pt x="498445" y="4012656"/>
                  </a:lnTo>
                  <a:lnTo>
                    <a:pt x="498445" y="4018005"/>
                  </a:lnTo>
                  <a:lnTo>
                    <a:pt x="495439" y="4021347"/>
                  </a:lnTo>
                  <a:lnTo>
                    <a:pt x="483968" y="4033433"/>
                  </a:lnTo>
                  <a:lnTo>
                    <a:pt x="461152" y="4057730"/>
                  </a:lnTo>
                  <a:lnTo>
                    <a:pt x="449681" y="4069816"/>
                  </a:lnTo>
                  <a:lnTo>
                    <a:pt x="448012" y="4071487"/>
                  </a:lnTo>
                  <a:lnTo>
                    <a:pt x="446008" y="4072490"/>
                  </a:lnTo>
                  <a:close/>
                  <a:moveTo>
                    <a:pt x="717885" y="3778001"/>
                  </a:moveTo>
                  <a:lnTo>
                    <a:pt x="713543" y="3778001"/>
                  </a:lnTo>
                  <a:lnTo>
                    <a:pt x="711539" y="3777333"/>
                  </a:lnTo>
                  <a:lnTo>
                    <a:pt x="709869" y="3775995"/>
                  </a:lnTo>
                  <a:lnTo>
                    <a:pt x="706528" y="3772987"/>
                  </a:lnTo>
                  <a:lnTo>
                    <a:pt x="706195" y="3767639"/>
                  </a:lnTo>
                  <a:lnTo>
                    <a:pt x="709200" y="3764296"/>
                  </a:lnTo>
                  <a:lnTo>
                    <a:pt x="731704" y="3739686"/>
                  </a:lnTo>
                  <a:lnTo>
                    <a:pt x="742877" y="3727302"/>
                  </a:lnTo>
                  <a:lnTo>
                    <a:pt x="753957" y="3714825"/>
                  </a:lnTo>
                  <a:lnTo>
                    <a:pt x="756962" y="3711482"/>
                  </a:lnTo>
                  <a:lnTo>
                    <a:pt x="762307" y="3711148"/>
                  </a:lnTo>
                  <a:lnTo>
                    <a:pt x="765981" y="3713822"/>
                  </a:lnTo>
                  <a:lnTo>
                    <a:pt x="769321" y="3716830"/>
                  </a:lnTo>
                  <a:lnTo>
                    <a:pt x="769655" y="3722179"/>
                  </a:lnTo>
                  <a:lnTo>
                    <a:pt x="721893" y="3775327"/>
                  </a:lnTo>
                  <a:lnTo>
                    <a:pt x="720222" y="3776998"/>
                  </a:lnTo>
                  <a:lnTo>
                    <a:pt x="717885" y="3778001"/>
                  </a:lnTo>
                  <a:close/>
                  <a:moveTo>
                    <a:pt x="4675467" y="279566"/>
                  </a:moveTo>
                  <a:lnTo>
                    <a:pt x="4671125" y="279566"/>
                  </a:lnTo>
                  <a:lnTo>
                    <a:pt x="4668119" y="277560"/>
                  </a:lnTo>
                  <a:lnTo>
                    <a:pt x="4666783" y="274218"/>
                  </a:lnTo>
                  <a:lnTo>
                    <a:pt x="4665113" y="269872"/>
                  </a:lnTo>
                  <a:lnTo>
                    <a:pt x="4667117" y="265192"/>
                  </a:lnTo>
                  <a:lnTo>
                    <a:pt x="4671459" y="263521"/>
                  </a:lnTo>
                  <a:lnTo>
                    <a:pt x="4734252" y="240457"/>
                  </a:lnTo>
                  <a:lnTo>
                    <a:pt x="4738594" y="239120"/>
                  </a:lnTo>
                  <a:lnTo>
                    <a:pt x="4743270" y="241125"/>
                  </a:lnTo>
                  <a:lnTo>
                    <a:pt x="4744939" y="245136"/>
                  </a:lnTo>
                  <a:lnTo>
                    <a:pt x="4746610" y="249482"/>
                  </a:lnTo>
                  <a:lnTo>
                    <a:pt x="4744271" y="254162"/>
                  </a:lnTo>
                  <a:lnTo>
                    <a:pt x="4739929" y="255833"/>
                  </a:lnTo>
                  <a:lnTo>
                    <a:pt x="4708700" y="267114"/>
                  </a:lnTo>
                  <a:lnTo>
                    <a:pt x="4677471" y="278897"/>
                  </a:lnTo>
                  <a:lnTo>
                    <a:pt x="4675467" y="279566"/>
                  </a:lnTo>
                  <a:close/>
                  <a:moveTo>
                    <a:pt x="2885220" y="1421087"/>
                  </a:moveTo>
                  <a:lnTo>
                    <a:pt x="2880878" y="1421087"/>
                  </a:lnTo>
                  <a:lnTo>
                    <a:pt x="2878540" y="1420084"/>
                  </a:lnTo>
                  <a:lnTo>
                    <a:pt x="2876870" y="1418412"/>
                  </a:lnTo>
                  <a:lnTo>
                    <a:pt x="2873864" y="1415070"/>
                  </a:lnTo>
                  <a:lnTo>
                    <a:pt x="2874197" y="1409722"/>
                  </a:lnTo>
                  <a:lnTo>
                    <a:pt x="2890063" y="1395489"/>
                  </a:lnTo>
                  <a:lnTo>
                    <a:pt x="2927638" y="1362256"/>
                  </a:lnTo>
                  <a:lnTo>
                    <a:pt x="2930978" y="1359247"/>
                  </a:lnTo>
                  <a:lnTo>
                    <a:pt x="2936322" y="1359581"/>
                  </a:lnTo>
                  <a:lnTo>
                    <a:pt x="2942334" y="1366267"/>
                  </a:lnTo>
                  <a:lnTo>
                    <a:pt x="2942001" y="1371615"/>
                  </a:lnTo>
                  <a:lnTo>
                    <a:pt x="2938661" y="1374624"/>
                  </a:lnTo>
                  <a:lnTo>
                    <a:pt x="2888895" y="1419081"/>
                  </a:lnTo>
                  <a:lnTo>
                    <a:pt x="2887224" y="1420418"/>
                  </a:lnTo>
                  <a:lnTo>
                    <a:pt x="2885220" y="1421087"/>
                  </a:lnTo>
                  <a:close/>
                  <a:moveTo>
                    <a:pt x="2497444" y="1788446"/>
                  </a:moveTo>
                  <a:lnTo>
                    <a:pt x="2493102" y="1788446"/>
                  </a:lnTo>
                  <a:lnTo>
                    <a:pt x="2491098" y="1787777"/>
                  </a:lnTo>
                  <a:lnTo>
                    <a:pt x="2486088" y="1782763"/>
                  </a:lnTo>
                  <a:lnTo>
                    <a:pt x="2486088" y="1777749"/>
                  </a:lnTo>
                  <a:lnTo>
                    <a:pt x="2501338" y="1762540"/>
                  </a:lnTo>
                  <a:lnTo>
                    <a:pt x="2525115" y="1738974"/>
                  </a:lnTo>
                  <a:lnTo>
                    <a:pt x="2539862" y="1724266"/>
                  </a:lnTo>
                  <a:lnTo>
                    <a:pt x="2545540" y="1723932"/>
                  </a:lnTo>
                  <a:lnTo>
                    <a:pt x="2552221" y="1730617"/>
                  </a:lnTo>
                  <a:lnTo>
                    <a:pt x="2552221" y="1735632"/>
                  </a:lnTo>
                  <a:lnTo>
                    <a:pt x="2548795" y="1739058"/>
                  </a:lnTo>
                  <a:lnTo>
                    <a:pt x="2524957" y="1762624"/>
                  </a:lnTo>
                  <a:lnTo>
                    <a:pt x="2499782" y="1787777"/>
                  </a:lnTo>
                  <a:lnTo>
                    <a:pt x="2497444" y="1788446"/>
                  </a:lnTo>
                  <a:close/>
                  <a:moveTo>
                    <a:pt x="2985086" y="1332840"/>
                  </a:moveTo>
                  <a:lnTo>
                    <a:pt x="2980744" y="1332840"/>
                  </a:lnTo>
                  <a:lnTo>
                    <a:pt x="2978406" y="1331837"/>
                  </a:lnTo>
                  <a:lnTo>
                    <a:pt x="2976736" y="1329832"/>
                  </a:lnTo>
                  <a:lnTo>
                    <a:pt x="2973730" y="1326489"/>
                  </a:lnTo>
                  <a:lnTo>
                    <a:pt x="2974398" y="1321141"/>
                  </a:lnTo>
                  <a:lnTo>
                    <a:pt x="2977738" y="1318132"/>
                  </a:lnTo>
                  <a:lnTo>
                    <a:pt x="3028506" y="1274678"/>
                  </a:lnTo>
                  <a:lnTo>
                    <a:pt x="3032180" y="1272004"/>
                  </a:lnTo>
                  <a:lnTo>
                    <a:pt x="3037525" y="1272338"/>
                  </a:lnTo>
                  <a:lnTo>
                    <a:pt x="3039863" y="1275680"/>
                  </a:lnTo>
                  <a:lnTo>
                    <a:pt x="3042869" y="1279023"/>
                  </a:lnTo>
                  <a:lnTo>
                    <a:pt x="3042534" y="1284371"/>
                  </a:lnTo>
                  <a:lnTo>
                    <a:pt x="3038861" y="1287380"/>
                  </a:lnTo>
                  <a:lnTo>
                    <a:pt x="3001004" y="1319861"/>
                  </a:lnTo>
                  <a:lnTo>
                    <a:pt x="2988427" y="1330834"/>
                  </a:lnTo>
                  <a:lnTo>
                    <a:pt x="2987090" y="1332172"/>
                  </a:lnTo>
                  <a:lnTo>
                    <a:pt x="2985086" y="1332840"/>
                  </a:lnTo>
                  <a:close/>
                  <a:moveTo>
                    <a:pt x="3086956" y="1246265"/>
                  </a:moveTo>
                  <a:lnTo>
                    <a:pt x="3082614" y="1246265"/>
                  </a:lnTo>
                  <a:lnTo>
                    <a:pt x="3080276" y="1245262"/>
                  </a:lnTo>
                  <a:lnTo>
                    <a:pt x="3078606" y="1243257"/>
                  </a:lnTo>
                  <a:lnTo>
                    <a:pt x="3075600" y="1239914"/>
                  </a:lnTo>
                  <a:lnTo>
                    <a:pt x="3075935" y="1234566"/>
                  </a:lnTo>
                  <a:lnTo>
                    <a:pt x="3079608" y="1231557"/>
                  </a:lnTo>
                  <a:lnTo>
                    <a:pt x="3092436" y="1220782"/>
                  </a:lnTo>
                  <a:lnTo>
                    <a:pt x="3131045" y="1188771"/>
                  </a:lnTo>
                  <a:lnTo>
                    <a:pt x="3134719" y="1186097"/>
                  </a:lnTo>
                  <a:lnTo>
                    <a:pt x="3140063" y="1186431"/>
                  </a:lnTo>
                  <a:lnTo>
                    <a:pt x="3142735" y="1189774"/>
                  </a:lnTo>
                  <a:lnTo>
                    <a:pt x="3145741" y="1193117"/>
                  </a:lnTo>
                  <a:lnTo>
                    <a:pt x="3145407" y="1198465"/>
                  </a:lnTo>
                  <a:lnTo>
                    <a:pt x="3103077" y="1233531"/>
                  </a:lnTo>
                  <a:lnTo>
                    <a:pt x="3090297" y="1244259"/>
                  </a:lnTo>
                  <a:lnTo>
                    <a:pt x="3088626" y="1245596"/>
                  </a:lnTo>
                  <a:lnTo>
                    <a:pt x="3086956" y="1246265"/>
                  </a:lnTo>
                  <a:close/>
                  <a:moveTo>
                    <a:pt x="2688493" y="1602259"/>
                  </a:moveTo>
                  <a:lnTo>
                    <a:pt x="2684485" y="1602259"/>
                  </a:lnTo>
                  <a:lnTo>
                    <a:pt x="2682147" y="1601256"/>
                  </a:lnTo>
                  <a:lnTo>
                    <a:pt x="2680477" y="1599585"/>
                  </a:lnTo>
                  <a:lnTo>
                    <a:pt x="2677471" y="1596242"/>
                  </a:lnTo>
                  <a:lnTo>
                    <a:pt x="2677471" y="1590894"/>
                  </a:lnTo>
                  <a:lnTo>
                    <a:pt x="2680812" y="1587886"/>
                  </a:lnTo>
                  <a:lnTo>
                    <a:pt x="2729575" y="1542091"/>
                  </a:lnTo>
                  <a:lnTo>
                    <a:pt x="2732915" y="1539083"/>
                  </a:lnTo>
                  <a:lnTo>
                    <a:pt x="2738259" y="1539083"/>
                  </a:lnTo>
                  <a:lnTo>
                    <a:pt x="2741265" y="1542425"/>
                  </a:lnTo>
                  <a:lnTo>
                    <a:pt x="2744605" y="1545768"/>
                  </a:lnTo>
                  <a:lnTo>
                    <a:pt x="2744272" y="1551116"/>
                  </a:lnTo>
                  <a:lnTo>
                    <a:pt x="2740931" y="1554125"/>
                  </a:lnTo>
                  <a:lnTo>
                    <a:pt x="2704249" y="1588439"/>
                  </a:lnTo>
                  <a:lnTo>
                    <a:pt x="2692167" y="1599919"/>
                  </a:lnTo>
                  <a:lnTo>
                    <a:pt x="2690497" y="1601591"/>
                  </a:lnTo>
                  <a:lnTo>
                    <a:pt x="2688493" y="1602259"/>
                  </a:lnTo>
                  <a:close/>
                  <a:moveTo>
                    <a:pt x="2592635" y="1694851"/>
                  </a:moveTo>
                  <a:lnTo>
                    <a:pt x="2588293" y="1694851"/>
                  </a:lnTo>
                  <a:lnTo>
                    <a:pt x="2586288" y="1693848"/>
                  </a:lnTo>
                  <a:lnTo>
                    <a:pt x="2581278" y="1688834"/>
                  </a:lnTo>
                  <a:lnTo>
                    <a:pt x="2581278" y="1683820"/>
                  </a:lnTo>
                  <a:lnTo>
                    <a:pt x="2584619" y="1680477"/>
                  </a:lnTo>
                  <a:lnTo>
                    <a:pt x="2596643" y="1668752"/>
                  </a:lnTo>
                  <a:lnTo>
                    <a:pt x="2632715" y="1634014"/>
                  </a:lnTo>
                  <a:lnTo>
                    <a:pt x="2635721" y="1631006"/>
                  </a:lnTo>
                  <a:lnTo>
                    <a:pt x="2641065" y="1631006"/>
                  </a:lnTo>
                  <a:lnTo>
                    <a:pt x="2644740" y="1634349"/>
                  </a:lnTo>
                  <a:lnTo>
                    <a:pt x="2647746" y="1637691"/>
                  </a:lnTo>
                  <a:lnTo>
                    <a:pt x="2647746" y="1642705"/>
                  </a:lnTo>
                  <a:lnTo>
                    <a:pt x="2644405" y="1646048"/>
                  </a:lnTo>
                  <a:lnTo>
                    <a:pt x="2596309" y="1692511"/>
                  </a:lnTo>
                  <a:lnTo>
                    <a:pt x="2594973" y="1694182"/>
                  </a:lnTo>
                  <a:lnTo>
                    <a:pt x="2592635" y="1694851"/>
                  </a:lnTo>
                  <a:close/>
                  <a:moveTo>
                    <a:pt x="2786354" y="1511004"/>
                  </a:moveTo>
                  <a:lnTo>
                    <a:pt x="2782346" y="1511004"/>
                  </a:lnTo>
                  <a:lnTo>
                    <a:pt x="2780008" y="1510001"/>
                  </a:lnTo>
                  <a:lnTo>
                    <a:pt x="2774999" y="1504987"/>
                  </a:lnTo>
                  <a:lnTo>
                    <a:pt x="2775332" y="1499639"/>
                  </a:lnTo>
                  <a:lnTo>
                    <a:pt x="2778673" y="1496631"/>
                  </a:lnTo>
                  <a:lnTo>
                    <a:pt x="2828105" y="1451505"/>
                  </a:lnTo>
                  <a:lnTo>
                    <a:pt x="2831446" y="1448496"/>
                  </a:lnTo>
                  <a:lnTo>
                    <a:pt x="2836790" y="1448831"/>
                  </a:lnTo>
                  <a:lnTo>
                    <a:pt x="2839794" y="1451839"/>
                  </a:lnTo>
                  <a:lnTo>
                    <a:pt x="2842800" y="1455182"/>
                  </a:lnTo>
                  <a:lnTo>
                    <a:pt x="2842467" y="1460530"/>
                  </a:lnTo>
                  <a:lnTo>
                    <a:pt x="2839127" y="1463538"/>
                  </a:lnTo>
                  <a:lnTo>
                    <a:pt x="2790028" y="1508664"/>
                  </a:lnTo>
                  <a:lnTo>
                    <a:pt x="2788358" y="1510336"/>
                  </a:lnTo>
                  <a:lnTo>
                    <a:pt x="2786354" y="1511004"/>
                  </a:lnTo>
                  <a:close/>
                  <a:moveTo>
                    <a:pt x="3618018" y="841802"/>
                  </a:moveTo>
                  <a:lnTo>
                    <a:pt x="3613677" y="841802"/>
                  </a:lnTo>
                  <a:lnTo>
                    <a:pt x="3611005" y="840465"/>
                  </a:lnTo>
                  <a:lnTo>
                    <a:pt x="3609335" y="838126"/>
                  </a:lnTo>
                  <a:lnTo>
                    <a:pt x="3606663" y="834114"/>
                  </a:lnTo>
                  <a:lnTo>
                    <a:pt x="3607666" y="829100"/>
                  </a:lnTo>
                  <a:lnTo>
                    <a:pt x="3611339" y="826426"/>
                  </a:lnTo>
                  <a:lnTo>
                    <a:pt x="3638936" y="807582"/>
                  </a:lnTo>
                  <a:lnTo>
                    <a:pt x="3666783" y="788988"/>
                  </a:lnTo>
                  <a:lnTo>
                    <a:pt x="3670791" y="786648"/>
                  </a:lnTo>
                  <a:lnTo>
                    <a:pt x="3675801" y="787651"/>
                  </a:lnTo>
                  <a:lnTo>
                    <a:pt x="3678474" y="791328"/>
                  </a:lnTo>
                  <a:lnTo>
                    <a:pt x="3681145" y="795339"/>
                  </a:lnTo>
                  <a:lnTo>
                    <a:pt x="3680143" y="800353"/>
                  </a:lnTo>
                  <a:lnTo>
                    <a:pt x="3634803" y="830996"/>
                  </a:lnTo>
                  <a:lnTo>
                    <a:pt x="3621025" y="840465"/>
                  </a:lnTo>
                  <a:lnTo>
                    <a:pt x="3619689" y="841468"/>
                  </a:lnTo>
                  <a:lnTo>
                    <a:pt x="3618018" y="841802"/>
                  </a:lnTo>
                  <a:close/>
                  <a:moveTo>
                    <a:pt x="3729240" y="767595"/>
                  </a:moveTo>
                  <a:lnTo>
                    <a:pt x="3724899" y="767595"/>
                  </a:lnTo>
                  <a:lnTo>
                    <a:pt x="3722227" y="766258"/>
                  </a:lnTo>
                  <a:lnTo>
                    <a:pt x="3720557" y="763918"/>
                  </a:lnTo>
                  <a:lnTo>
                    <a:pt x="3717885" y="759907"/>
                  </a:lnTo>
                  <a:lnTo>
                    <a:pt x="3718887" y="754893"/>
                  </a:lnTo>
                  <a:lnTo>
                    <a:pt x="3722895" y="752219"/>
                  </a:lnTo>
                  <a:lnTo>
                    <a:pt x="3779007" y="716118"/>
                  </a:lnTo>
                  <a:lnTo>
                    <a:pt x="3782682" y="713444"/>
                  </a:lnTo>
                  <a:lnTo>
                    <a:pt x="3788026" y="714781"/>
                  </a:lnTo>
                  <a:lnTo>
                    <a:pt x="3791031" y="718458"/>
                  </a:lnTo>
                  <a:lnTo>
                    <a:pt x="3793369" y="722469"/>
                  </a:lnTo>
                  <a:lnTo>
                    <a:pt x="3792367" y="727817"/>
                  </a:lnTo>
                  <a:lnTo>
                    <a:pt x="3788359" y="730157"/>
                  </a:lnTo>
                  <a:lnTo>
                    <a:pt x="3732247" y="766258"/>
                  </a:lnTo>
                  <a:lnTo>
                    <a:pt x="3730577" y="767261"/>
                  </a:lnTo>
                  <a:lnTo>
                    <a:pt x="3729240" y="767595"/>
                  </a:lnTo>
                  <a:close/>
                  <a:moveTo>
                    <a:pt x="3508466" y="918349"/>
                  </a:moveTo>
                  <a:lnTo>
                    <a:pt x="3504124" y="918349"/>
                  </a:lnTo>
                  <a:lnTo>
                    <a:pt x="3501785" y="917347"/>
                  </a:lnTo>
                  <a:lnTo>
                    <a:pt x="3500116" y="915007"/>
                  </a:lnTo>
                  <a:lnTo>
                    <a:pt x="3497443" y="911330"/>
                  </a:lnTo>
                  <a:lnTo>
                    <a:pt x="3498446" y="905982"/>
                  </a:lnTo>
                  <a:lnTo>
                    <a:pt x="3502120" y="903307"/>
                  </a:lnTo>
                  <a:lnTo>
                    <a:pt x="3542842" y="874117"/>
                  </a:lnTo>
                  <a:lnTo>
                    <a:pt x="3556562" y="864533"/>
                  </a:lnTo>
                  <a:lnTo>
                    <a:pt x="3560237" y="861858"/>
                  </a:lnTo>
                  <a:lnTo>
                    <a:pt x="3565581" y="862861"/>
                  </a:lnTo>
                  <a:lnTo>
                    <a:pt x="3570925" y="870215"/>
                  </a:lnTo>
                  <a:lnTo>
                    <a:pt x="3569922" y="875563"/>
                  </a:lnTo>
                  <a:lnTo>
                    <a:pt x="3566249" y="878238"/>
                  </a:lnTo>
                  <a:lnTo>
                    <a:pt x="3538902" y="897333"/>
                  </a:lnTo>
                  <a:lnTo>
                    <a:pt x="3511806" y="916678"/>
                  </a:lnTo>
                  <a:lnTo>
                    <a:pt x="3510136" y="917681"/>
                  </a:lnTo>
                  <a:lnTo>
                    <a:pt x="3508466" y="918349"/>
                  </a:lnTo>
                  <a:close/>
                  <a:moveTo>
                    <a:pt x="3294705" y="1078463"/>
                  </a:moveTo>
                  <a:lnTo>
                    <a:pt x="3290363" y="1078463"/>
                  </a:lnTo>
                  <a:lnTo>
                    <a:pt x="3288025" y="1077126"/>
                  </a:lnTo>
                  <a:lnTo>
                    <a:pt x="3286355" y="1075120"/>
                  </a:lnTo>
                  <a:lnTo>
                    <a:pt x="3283349" y="1071444"/>
                  </a:lnTo>
                  <a:lnTo>
                    <a:pt x="3284018" y="1066095"/>
                  </a:lnTo>
                  <a:lnTo>
                    <a:pt x="3287692" y="1063421"/>
                  </a:lnTo>
                  <a:lnTo>
                    <a:pt x="3313952" y="1042906"/>
                  </a:lnTo>
                  <a:lnTo>
                    <a:pt x="3340463" y="1022641"/>
                  </a:lnTo>
                  <a:lnTo>
                    <a:pt x="3344138" y="1019632"/>
                  </a:lnTo>
                  <a:lnTo>
                    <a:pt x="3349482" y="1020635"/>
                  </a:lnTo>
                  <a:lnTo>
                    <a:pt x="3352487" y="1024312"/>
                  </a:lnTo>
                  <a:lnTo>
                    <a:pt x="3355159" y="1027989"/>
                  </a:lnTo>
                  <a:lnTo>
                    <a:pt x="3354491" y="1033337"/>
                  </a:lnTo>
                  <a:lnTo>
                    <a:pt x="3350817" y="1036011"/>
                  </a:lnTo>
                  <a:lnTo>
                    <a:pt x="3337593" y="1046097"/>
                  </a:lnTo>
                  <a:lnTo>
                    <a:pt x="3298046" y="1076792"/>
                  </a:lnTo>
                  <a:lnTo>
                    <a:pt x="3296709" y="1077795"/>
                  </a:lnTo>
                  <a:lnTo>
                    <a:pt x="3294705" y="1078463"/>
                  </a:lnTo>
                  <a:close/>
                  <a:moveTo>
                    <a:pt x="3841133" y="695728"/>
                  </a:moveTo>
                  <a:lnTo>
                    <a:pt x="3837125" y="695728"/>
                  </a:lnTo>
                  <a:lnTo>
                    <a:pt x="3834453" y="694391"/>
                  </a:lnTo>
                  <a:lnTo>
                    <a:pt x="3832783" y="691717"/>
                  </a:lnTo>
                  <a:lnTo>
                    <a:pt x="3830445" y="688040"/>
                  </a:lnTo>
                  <a:lnTo>
                    <a:pt x="3831447" y="682691"/>
                  </a:lnTo>
                  <a:lnTo>
                    <a:pt x="3835455" y="680352"/>
                  </a:lnTo>
                  <a:lnTo>
                    <a:pt x="3892568" y="645588"/>
                  </a:lnTo>
                  <a:lnTo>
                    <a:pt x="3896577" y="643248"/>
                  </a:lnTo>
                  <a:lnTo>
                    <a:pt x="3901586" y="644585"/>
                  </a:lnTo>
                  <a:lnTo>
                    <a:pt x="3903591" y="648262"/>
                  </a:lnTo>
                  <a:lnTo>
                    <a:pt x="3906264" y="651939"/>
                  </a:lnTo>
                  <a:lnTo>
                    <a:pt x="3904928" y="657287"/>
                  </a:lnTo>
                  <a:lnTo>
                    <a:pt x="3900920" y="659627"/>
                  </a:lnTo>
                  <a:lnTo>
                    <a:pt x="3844139" y="694391"/>
                  </a:lnTo>
                  <a:lnTo>
                    <a:pt x="3842803" y="695394"/>
                  </a:lnTo>
                  <a:lnTo>
                    <a:pt x="3841133" y="695728"/>
                  </a:lnTo>
                  <a:close/>
                  <a:moveTo>
                    <a:pt x="3400585" y="997236"/>
                  </a:moveTo>
                  <a:lnTo>
                    <a:pt x="3396243" y="997236"/>
                  </a:lnTo>
                  <a:lnTo>
                    <a:pt x="3393905" y="996234"/>
                  </a:lnTo>
                  <a:lnTo>
                    <a:pt x="3392235" y="993894"/>
                  </a:lnTo>
                  <a:lnTo>
                    <a:pt x="3389563" y="990217"/>
                  </a:lnTo>
                  <a:lnTo>
                    <a:pt x="3390231" y="984869"/>
                  </a:lnTo>
                  <a:lnTo>
                    <a:pt x="3393905" y="982194"/>
                  </a:lnTo>
                  <a:lnTo>
                    <a:pt x="3420666" y="962180"/>
                  </a:lnTo>
                  <a:lnTo>
                    <a:pt x="3451352" y="939743"/>
                  </a:lnTo>
                  <a:lnTo>
                    <a:pt x="3456696" y="940411"/>
                  </a:lnTo>
                  <a:lnTo>
                    <a:pt x="3459369" y="944088"/>
                  </a:lnTo>
                  <a:lnTo>
                    <a:pt x="3462376" y="947765"/>
                  </a:lnTo>
                  <a:lnTo>
                    <a:pt x="3461373" y="953113"/>
                  </a:lnTo>
                  <a:lnTo>
                    <a:pt x="3417259" y="985589"/>
                  </a:lnTo>
                  <a:lnTo>
                    <a:pt x="3403925" y="995565"/>
                  </a:lnTo>
                  <a:lnTo>
                    <a:pt x="3402256" y="996568"/>
                  </a:lnTo>
                  <a:lnTo>
                    <a:pt x="3400585" y="997236"/>
                  </a:lnTo>
                  <a:close/>
                  <a:moveTo>
                    <a:pt x="3190163" y="1161361"/>
                  </a:moveTo>
                  <a:lnTo>
                    <a:pt x="3185820" y="1161361"/>
                  </a:lnTo>
                  <a:lnTo>
                    <a:pt x="3183482" y="1160359"/>
                  </a:lnTo>
                  <a:lnTo>
                    <a:pt x="3181813" y="1158353"/>
                  </a:lnTo>
                  <a:lnTo>
                    <a:pt x="3179141" y="1154676"/>
                  </a:lnTo>
                  <a:lnTo>
                    <a:pt x="3179475" y="1149662"/>
                  </a:lnTo>
                  <a:lnTo>
                    <a:pt x="3183149" y="1146654"/>
                  </a:lnTo>
                  <a:lnTo>
                    <a:pt x="3235253" y="1104870"/>
                  </a:lnTo>
                  <a:lnTo>
                    <a:pt x="3238593" y="1101862"/>
                  </a:lnTo>
                  <a:lnTo>
                    <a:pt x="3243937" y="1102530"/>
                  </a:lnTo>
                  <a:lnTo>
                    <a:pt x="3246943" y="1105873"/>
                  </a:lnTo>
                  <a:lnTo>
                    <a:pt x="3249949" y="1109550"/>
                  </a:lnTo>
                  <a:lnTo>
                    <a:pt x="3249280" y="1114564"/>
                  </a:lnTo>
                  <a:lnTo>
                    <a:pt x="3245607" y="1117572"/>
                  </a:lnTo>
                  <a:lnTo>
                    <a:pt x="3191832" y="1160693"/>
                  </a:lnTo>
                  <a:lnTo>
                    <a:pt x="3190163" y="1161361"/>
                  </a:lnTo>
                  <a:close/>
                  <a:moveTo>
                    <a:pt x="1594305" y="2771524"/>
                  </a:moveTo>
                  <a:lnTo>
                    <a:pt x="1590297" y="2771524"/>
                  </a:lnTo>
                  <a:lnTo>
                    <a:pt x="1588293" y="2770856"/>
                  </a:lnTo>
                  <a:lnTo>
                    <a:pt x="1586622" y="2769518"/>
                  </a:lnTo>
                  <a:lnTo>
                    <a:pt x="1583282" y="2766510"/>
                  </a:lnTo>
                  <a:lnTo>
                    <a:pt x="1582948" y="2761162"/>
                  </a:lnTo>
                  <a:lnTo>
                    <a:pt x="1585954" y="2757819"/>
                  </a:lnTo>
                  <a:lnTo>
                    <a:pt x="1629708" y="2707345"/>
                  </a:lnTo>
                  <a:lnTo>
                    <a:pt x="1632714" y="2703668"/>
                  </a:lnTo>
                  <a:lnTo>
                    <a:pt x="1638058" y="2703334"/>
                  </a:lnTo>
                  <a:lnTo>
                    <a:pt x="1644739" y="2709350"/>
                  </a:lnTo>
                  <a:lnTo>
                    <a:pt x="1645073" y="2714699"/>
                  </a:lnTo>
                  <a:lnTo>
                    <a:pt x="1642067" y="2718041"/>
                  </a:lnTo>
                  <a:lnTo>
                    <a:pt x="1598313" y="2768516"/>
                  </a:lnTo>
                  <a:lnTo>
                    <a:pt x="1596643" y="2770521"/>
                  </a:lnTo>
                  <a:lnTo>
                    <a:pt x="1594305" y="2771524"/>
                  </a:lnTo>
                  <a:close/>
                  <a:moveTo>
                    <a:pt x="1681813" y="2670576"/>
                  </a:moveTo>
                  <a:lnTo>
                    <a:pt x="1677805" y="2670576"/>
                  </a:lnTo>
                  <a:lnTo>
                    <a:pt x="1675801" y="2669907"/>
                  </a:lnTo>
                  <a:lnTo>
                    <a:pt x="1674131" y="2668570"/>
                  </a:lnTo>
                  <a:lnTo>
                    <a:pt x="1670791" y="2665562"/>
                  </a:lnTo>
                  <a:lnTo>
                    <a:pt x="1670457" y="2660213"/>
                  </a:lnTo>
                  <a:lnTo>
                    <a:pt x="1673463" y="2656871"/>
                  </a:lnTo>
                  <a:lnTo>
                    <a:pt x="1717551" y="2606396"/>
                  </a:lnTo>
                  <a:lnTo>
                    <a:pt x="1720557" y="2603054"/>
                  </a:lnTo>
                  <a:lnTo>
                    <a:pt x="1725901" y="2602719"/>
                  </a:lnTo>
                  <a:lnTo>
                    <a:pt x="1728907" y="2605728"/>
                  </a:lnTo>
                  <a:lnTo>
                    <a:pt x="1732247" y="2608736"/>
                  </a:lnTo>
                  <a:lnTo>
                    <a:pt x="1732581" y="2614085"/>
                  </a:lnTo>
                  <a:lnTo>
                    <a:pt x="1729575" y="2617427"/>
                  </a:lnTo>
                  <a:lnTo>
                    <a:pt x="1685821" y="2667567"/>
                  </a:lnTo>
                  <a:lnTo>
                    <a:pt x="1684151" y="2669573"/>
                  </a:lnTo>
                  <a:lnTo>
                    <a:pt x="1681813" y="2670576"/>
                  </a:lnTo>
                  <a:close/>
                  <a:moveTo>
                    <a:pt x="1507130" y="2872473"/>
                  </a:moveTo>
                  <a:lnTo>
                    <a:pt x="1503122" y="2872473"/>
                  </a:lnTo>
                  <a:lnTo>
                    <a:pt x="1501118" y="2871804"/>
                  </a:lnTo>
                  <a:lnTo>
                    <a:pt x="1499448" y="2870467"/>
                  </a:lnTo>
                  <a:lnTo>
                    <a:pt x="1495774" y="2867459"/>
                  </a:lnTo>
                  <a:lnTo>
                    <a:pt x="1495440" y="2862110"/>
                  </a:lnTo>
                  <a:lnTo>
                    <a:pt x="1498446" y="2858768"/>
                  </a:lnTo>
                  <a:lnTo>
                    <a:pt x="1542200" y="2808293"/>
                  </a:lnTo>
                  <a:lnTo>
                    <a:pt x="1545206" y="2804617"/>
                  </a:lnTo>
                  <a:lnTo>
                    <a:pt x="1550550" y="2804282"/>
                  </a:lnTo>
                  <a:lnTo>
                    <a:pt x="1553890" y="2807291"/>
                  </a:lnTo>
                  <a:lnTo>
                    <a:pt x="1557564" y="2810299"/>
                  </a:lnTo>
                  <a:lnTo>
                    <a:pt x="1557898" y="2815647"/>
                  </a:lnTo>
                  <a:lnTo>
                    <a:pt x="1554892" y="2818990"/>
                  </a:lnTo>
                  <a:lnTo>
                    <a:pt x="1511138" y="2869464"/>
                  </a:lnTo>
                  <a:lnTo>
                    <a:pt x="1509468" y="2871470"/>
                  </a:lnTo>
                  <a:lnTo>
                    <a:pt x="1507130" y="2872473"/>
                  </a:lnTo>
                  <a:close/>
                  <a:moveTo>
                    <a:pt x="1420290" y="2973421"/>
                  </a:moveTo>
                  <a:lnTo>
                    <a:pt x="1416281" y="2973421"/>
                  </a:lnTo>
                  <a:lnTo>
                    <a:pt x="1414277" y="2972753"/>
                  </a:lnTo>
                  <a:lnTo>
                    <a:pt x="1412607" y="2971416"/>
                  </a:lnTo>
                  <a:lnTo>
                    <a:pt x="1408933" y="2968407"/>
                  </a:lnTo>
                  <a:lnTo>
                    <a:pt x="1408599" y="2963059"/>
                  </a:lnTo>
                  <a:lnTo>
                    <a:pt x="1411605" y="2959716"/>
                  </a:lnTo>
                  <a:lnTo>
                    <a:pt x="1455026" y="2909242"/>
                  </a:lnTo>
                  <a:lnTo>
                    <a:pt x="1458032" y="2905899"/>
                  </a:lnTo>
                  <a:lnTo>
                    <a:pt x="1463376" y="2905565"/>
                  </a:lnTo>
                  <a:lnTo>
                    <a:pt x="1466716" y="2908239"/>
                  </a:lnTo>
                  <a:lnTo>
                    <a:pt x="1470390" y="2911247"/>
                  </a:lnTo>
                  <a:lnTo>
                    <a:pt x="1470724" y="2916596"/>
                  </a:lnTo>
                  <a:lnTo>
                    <a:pt x="1467718" y="2919938"/>
                  </a:lnTo>
                  <a:lnTo>
                    <a:pt x="1424298" y="2970413"/>
                  </a:lnTo>
                  <a:lnTo>
                    <a:pt x="1422627" y="2972418"/>
                  </a:lnTo>
                  <a:lnTo>
                    <a:pt x="1420290" y="2973421"/>
                  </a:lnTo>
                  <a:close/>
                  <a:moveTo>
                    <a:pt x="1333115" y="3074704"/>
                  </a:moveTo>
                  <a:lnTo>
                    <a:pt x="1328773" y="3074704"/>
                  </a:lnTo>
                  <a:lnTo>
                    <a:pt x="1327103" y="3074035"/>
                  </a:lnTo>
                  <a:lnTo>
                    <a:pt x="1325433" y="3072698"/>
                  </a:lnTo>
                  <a:lnTo>
                    <a:pt x="1321759" y="3069690"/>
                  </a:lnTo>
                  <a:lnTo>
                    <a:pt x="1321425" y="3064342"/>
                  </a:lnTo>
                  <a:lnTo>
                    <a:pt x="1324431" y="3060999"/>
                  </a:lnTo>
                  <a:lnTo>
                    <a:pt x="1367851" y="3010525"/>
                  </a:lnTo>
                  <a:lnTo>
                    <a:pt x="1370857" y="3006848"/>
                  </a:lnTo>
                  <a:lnTo>
                    <a:pt x="1376201" y="3006514"/>
                  </a:lnTo>
                  <a:lnTo>
                    <a:pt x="1379542" y="3009522"/>
                  </a:lnTo>
                  <a:lnTo>
                    <a:pt x="1383216" y="3012530"/>
                  </a:lnTo>
                  <a:lnTo>
                    <a:pt x="1383549" y="3017879"/>
                  </a:lnTo>
                  <a:lnTo>
                    <a:pt x="1380544" y="3021221"/>
                  </a:lnTo>
                  <a:lnTo>
                    <a:pt x="1337123" y="3071696"/>
                  </a:lnTo>
                  <a:lnTo>
                    <a:pt x="1335453" y="3073701"/>
                  </a:lnTo>
                  <a:lnTo>
                    <a:pt x="1333115" y="3074704"/>
                  </a:lnTo>
                  <a:close/>
                  <a:moveTo>
                    <a:pt x="2037190" y="2271461"/>
                  </a:moveTo>
                  <a:lnTo>
                    <a:pt x="2032848" y="2271461"/>
                  </a:lnTo>
                  <a:lnTo>
                    <a:pt x="2030844" y="2270458"/>
                  </a:lnTo>
                  <a:lnTo>
                    <a:pt x="2029174" y="2269121"/>
                  </a:lnTo>
                  <a:lnTo>
                    <a:pt x="2025500" y="2266113"/>
                  </a:lnTo>
                  <a:lnTo>
                    <a:pt x="2025500" y="2260764"/>
                  </a:lnTo>
                  <a:lnTo>
                    <a:pt x="2028506" y="2257422"/>
                  </a:lnTo>
                  <a:lnTo>
                    <a:pt x="2073596" y="2208285"/>
                  </a:lnTo>
                  <a:lnTo>
                    <a:pt x="2076602" y="2204942"/>
                  </a:lnTo>
                  <a:lnTo>
                    <a:pt x="2081946" y="2204942"/>
                  </a:lnTo>
                  <a:lnTo>
                    <a:pt x="2085620" y="2207950"/>
                  </a:lnTo>
                  <a:lnTo>
                    <a:pt x="2088960" y="2210959"/>
                  </a:lnTo>
                  <a:lnTo>
                    <a:pt x="2088960" y="2216307"/>
                  </a:lnTo>
                  <a:lnTo>
                    <a:pt x="2085954" y="2219650"/>
                  </a:lnTo>
                  <a:lnTo>
                    <a:pt x="2040863" y="2268787"/>
                  </a:lnTo>
                  <a:lnTo>
                    <a:pt x="2039528" y="2270458"/>
                  </a:lnTo>
                  <a:lnTo>
                    <a:pt x="2037190" y="2271461"/>
                  </a:lnTo>
                  <a:close/>
                  <a:moveTo>
                    <a:pt x="2218553" y="2075915"/>
                  </a:moveTo>
                  <a:lnTo>
                    <a:pt x="2214211" y="2075915"/>
                  </a:lnTo>
                  <a:lnTo>
                    <a:pt x="2212207" y="2075246"/>
                  </a:lnTo>
                  <a:lnTo>
                    <a:pt x="2210537" y="2073575"/>
                  </a:lnTo>
                  <a:lnTo>
                    <a:pt x="2207197" y="2070567"/>
                  </a:lnTo>
                  <a:lnTo>
                    <a:pt x="2207197" y="2065219"/>
                  </a:lnTo>
                  <a:lnTo>
                    <a:pt x="2210203" y="2061876"/>
                  </a:lnTo>
                  <a:lnTo>
                    <a:pt x="2255961" y="2013407"/>
                  </a:lnTo>
                  <a:lnTo>
                    <a:pt x="2258967" y="2010064"/>
                  </a:lnTo>
                  <a:lnTo>
                    <a:pt x="2264311" y="2009730"/>
                  </a:lnTo>
                  <a:lnTo>
                    <a:pt x="2267651" y="2013073"/>
                  </a:lnTo>
                  <a:lnTo>
                    <a:pt x="2270990" y="2016081"/>
                  </a:lnTo>
                  <a:lnTo>
                    <a:pt x="2271325" y="2021430"/>
                  </a:lnTo>
                  <a:lnTo>
                    <a:pt x="2267984" y="2024772"/>
                  </a:lnTo>
                  <a:lnTo>
                    <a:pt x="2256514" y="2036858"/>
                  </a:lnTo>
                  <a:lnTo>
                    <a:pt x="2233698" y="2061155"/>
                  </a:lnTo>
                  <a:lnTo>
                    <a:pt x="2222227" y="2073241"/>
                  </a:lnTo>
                  <a:lnTo>
                    <a:pt x="2220557" y="2074912"/>
                  </a:lnTo>
                  <a:lnTo>
                    <a:pt x="2218553" y="2075915"/>
                  </a:lnTo>
                  <a:close/>
                  <a:moveTo>
                    <a:pt x="2127037" y="2173521"/>
                  </a:moveTo>
                  <a:lnTo>
                    <a:pt x="2122694" y="2173521"/>
                  </a:lnTo>
                  <a:lnTo>
                    <a:pt x="2120690" y="2172518"/>
                  </a:lnTo>
                  <a:lnTo>
                    <a:pt x="2119020" y="2171181"/>
                  </a:lnTo>
                  <a:lnTo>
                    <a:pt x="2115680" y="2168173"/>
                  </a:lnTo>
                  <a:lnTo>
                    <a:pt x="2115680" y="2162824"/>
                  </a:lnTo>
                  <a:lnTo>
                    <a:pt x="2118686" y="2159482"/>
                  </a:lnTo>
                  <a:lnTo>
                    <a:pt x="2129964" y="2147250"/>
                  </a:lnTo>
                  <a:lnTo>
                    <a:pt x="2164111" y="2110679"/>
                  </a:lnTo>
                  <a:lnTo>
                    <a:pt x="2167451" y="2107002"/>
                  </a:lnTo>
                  <a:lnTo>
                    <a:pt x="2172794" y="2107002"/>
                  </a:lnTo>
                  <a:lnTo>
                    <a:pt x="2175800" y="2110344"/>
                  </a:lnTo>
                  <a:lnTo>
                    <a:pt x="2179140" y="2113353"/>
                  </a:lnTo>
                  <a:lnTo>
                    <a:pt x="2179140" y="2118701"/>
                  </a:lnTo>
                  <a:lnTo>
                    <a:pt x="2176134" y="2122044"/>
                  </a:lnTo>
                  <a:lnTo>
                    <a:pt x="2164809" y="2134276"/>
                  </a:lnTo>
                  <a:lnTo>
                    <a:pt x="2142035" y="2158615"/>
                  </a:lnTo>
                  <a:lnTo>
                    <a:pt x="2130710" y="2170847"/>
                  </a:lnTo>
                  <a:lnTo>
                    <a:pt x="2129041" y="2172518"/>
                  </a:lnTo>
                  <a:lnTo>
                    <a:pt x="2127037" y="2173521"/>
                  </a:lnTo>
                  <a:close/>
                  <a:moveTo>
                    <a:pt x="2310403" y="1979312"/>
                  </a:moveTo>
                  <a:lnTo>
                    <a:pt x="2306061" y="1979312"/>
                  </a:lnTo>
                  <a:lnTo>
                    <a:pt x="2304057" y="1978643"/>
                  </a:lnTo>
                  <a:lnTo>
                    <a:pt x="2302387" y="1976972"/>
                  </a:lnTo>
                  <a:lnTo>
                    <a:pt x="2299048" y="1973964"/>
                  </a:lnTo>
                  <a:lnTo>
                    <a:pt x="2298713" y="1968615"/>
                  </a:lnTo>
                  <a:lnTo>
                    <a:pt x="2302053" y="1965273"/>
                  </a:lnTo>
                  <a:lnTo>
                    <a:pt x="2348479" y="1917138"/>
                  </a:lnTo>
                  <a:lnTo>
                    <a:pt x="2351819" y="1913796"/>
                  </a:lnTo>
                  <a:lnTo>
                    <a:pt x="2356829" y="1913796"/>
                  </a:lnTo>
                  <a:lnTo>
                    <a:pt x="2360503" y="1916804"/>
                  </a:lnTo>
                  <a:lnTo>
                    <a:pt x="2363509" y="1919812"/>
                  </a:lnTo>
                  <a:lnTo>
                    <a:pt x="2363844" y="1925161"/>
                  </a:lnTo>
                  <a:lnTo>
                    <a:pt x="2360503" y="1928503"/>
                  </a:lnTo>
                  <a:lnTo>
                    <a:pt x="2337165" y="1952570"/>
                  </a:lnTo>
                  <a:lnTo>
                    <a:pt x="2314077" y="1976638"/>
                  </a:lnTo>
                  <a:lnTo>
                    <a:pt x="2312407" y="1978309"/>
                  </a:lnTo>
                  <a:lnTo>
                    <a:pt x="2310403" y="1979312"/>
                  </a:lnTo>
                  <a:close/>
                  <a:moveTo>
                    <a:pt x="1858500" y="2470015"/>
                  </a:moveTo>
                  <a:lnTo>
                    <a:pt x="1854157" y="2470015"/>
                  </a:lnTo>
                  <a:lnTo>
                    <a:pt x="1852153" y="2469347"/>
                  </a:lnTo>
                  <a:lnTo>
                    <a:pt x="1850483" y="2468010"/>
                  </a:lnTo>
                  <a:lnTo>
                    <a:pt x="1847143" y="2465001"/>
                  </a:lnTo>
                  <a:lnTo>
                    <a:pt x="1846809" y="2459653"/>
                  </a:lnTo>
                  <a:lnTo>
                    <a:pt x="1894237" y="2406505"/>
                  </a:lnTo>
                  <a:lnTo>
                    <a:pt x="1897243" y="2402828"/>
                  </a:lnTo>
                  <a:lnTo>
                    <a:pt x="1902588" y="2402494"/>
                  </a:lnTo>
                  <a:lnTo>
                    <a:pt x="1909602" y="2408844"/>
                  </a:lnTo>
                  <a:lnTo>
                    <a:pt x="1909936" y="2414193"/>
                  </a:lnTo>
                  <a:lnTo>
                    <a:pt x="1862507" y="2467341"/>
                  </a:lnTo>
                  <a:lnTo>
                    <a:pt x="1860837" y="2469012"/>
                  </a:lnTo>
                  <a:lnTo>
                    <a:pt x="1858500" y="2470015"/>
                  </a:lnTo>
                  <a:close/>
                  <a:moveTo>
                    <a:pt x="1947344" y="2370404"/>
                  </a:moveTo>
                  <a:lnTo>
                    <a:pt x="1943002" y="2370404"/>
                  </a:lnTo>
                  <a:lnTo>
                    <a:pt x="1940998" y="2369735"/>
                  </a:lnTo>
                  <a:lnTo>
                    <a:pt x="1939328" y="2368398"/>
                  </a:lnTo>
                  <a:lnTo>
                    <a:pt x="1935988" y="2365390"/>
                  </a:lnTo>
                  <a:lnTo>
                    <a:pt x="1935654" y="2360042"/>
                  </a:lnTo>
                  <a:lnTo>
                    <a:pt x="1938660" y="2356699"/>
                  </a:lnTo>
                  <a:lnTo>
                    <a:pt x="1949880" y="2344362"/>
                  </a:lnTo>
                  <a:lnTo>
                    <a:pt x="1972196" y="2319564"/>
                  </a:lnTo>
                  <a:lnTo>
                    <a:pt x="1986756" y="2303551"/>
                  </a:lnTo>
                  <a:lnTo>
                    <a:pt x="1992100" y="2303551"/>
                  </a:lnTo>
                  <a:lnTo>
                    <a:pt x="1998780" y="2309567"/>
                  </a:lnTo>
                  <a:lnTo>
                    <a:pt x="1999114" y="2314916"/>
                  </a:lnTo>
                  <a:lnTo>
                    <a:pt x="1996108" y="2318258"/>
                  </a:lnTo>
                  <a:lnTo>
                    <a:pt x="1973605" y="2342994"/>
                  </a:lnTo>
                  <a:lnTo>
                    <a:pt x="1951352" y="2367730"/>
                  </a:lnTo>
                  <a:lnTo>
                    <a:pt x="1949682" y="2369401"/>
                  </a:lnTo>
                  <a:lnTo>
                    <a:pt x="1947344" y="2370404"/>
                  </a:lnTo>
                  <a:close/>
                  <a:moveTo>
                    <a:pt x="2402588" y="1883377"/>
                  </a:moveTo>
                  <a:lnTo>
                    <a:pt x="2398580" y="1883377"/>
                  </a:lnTo>
                  <a:lnTo>
                    <a:pt x="2396576" y="1882709"/>
                  </a:lnTo>
                  <a:lnTo>
                    <a:pt x="2391900" y="1878029"/>
                  </a:lnTo>
                  <a:lnTo>
                    <a:pt x="2391566" y="1872681"/>
                  </a:lnTo>
                  <a:lnTo>
                    <a:pt x="2445340" y="1818530"/>
                  </a:lnTo>
                  <a:lnTo>
                    <a:pt x="2450684" y="1818530"/>
                  </a:lnTo>
                  <a:lnTo>
                    <a:pt x="2453356" y="1821538"/>
                  </a:lnTo>
                  <a:lnTo>
                    <a:pt x="2456696" y="1824546"/>
                  </a:lnTo>
                  <a:lnTo>
                    <a:pt x="2456696" y="1829895"/>
                  </a:lnTo>
                  <a:lnTo>
                    <a:pt x="2441634" y="1845072"/>
                  </a:lnTo>
                  <a:lnTo>
                    <a:pt x="2418317" y="1868868"/>
                  </a:lnTo>
                  <a:lnTo>
                    <a:pt x="2404926" y="1882375"/>
                  </a:lnTo>
                  <a:lnTo>
                    <a:pt x="2402588" y="1883377"/>
                  </a:lnTo>
                  <a:close/>
                  <a:moveTo>
                    <a:pt x="1770323" y="2569961"/>
                  </a:moveTo>
                  <a:lnTo>
                    <a:pt x="1765981" y="2569961"/>
                  </a:lnTo>
                  <a:lnTo>
                    <a:pt x="1763977" y="2569293"/>
                  </a:lnTo>
                  <a:lnTo>
                    <a:pt x="1762307" y="2567956"/>
                  </a:lnTo>
                  <a:lnTo>
                    <a:pt x="1758967" y="2564947"/>
                  </a:lnTo>
                  <a:lnTo>
                    <a:pt x="1758633" y="2559599"/>
                  </a:lnTo>
                  <a:lnTo>
                    <a:pt x="1761639" y="2556256"/>
                  </a:lnTo>
                  <a:lnTo>
                    <a:pt x="1805727" y="2506116"/>
                  </a:lnTo>
                  <a:lnTo>
                    <a:pt x="1808733" y="2502774"/>
                  </a:lnTo>
                  <a:lnTo>
                    <a:pt x="1814077" y="2502439"/>
                  </a:lnTo>
                  <a:lnTo>
                    <a:pt x="1817751" y="2505448"/>
                  </a:lnTo>
                  <a:lnTo>
                    <a:pt x="1821092" y="2508456"/>
                  </a:lnTo>
                  <a:lnTo>
                    <a:pt x="1821425" y="2513804"/>
                  </a:lnTo>
                  <a:lnTo>
                    <a:pt x="1818420" y="2517147"/>
                  </a:lnTo>
                  <a:lnTo>
                    <a:pt x="1774331" y="2567287"/>
                  </a:lnTo>
                  <a:lnTo>
                    <a:pt x="1772661" y="2568958"/>
                  </a:lnTo>
                  <a:lnTo>
                    <a:pt x="1770323" y="2569961"/>
                  </a:lnTo>
                  <a:close/>
                  <a:moveTo>
                    <a:pt x="5447344" y="70315"/>
                  </a:moveTo>
                  <a:lnTo>
                    <a:pt x="5442000" y="70315"/>
                  </a:lnTo>
                  <a:lnTo>
                    <a:pt x="5438325" y="67306"/>
                  </a:lnTo>
                  <a:lnTo>
                    <a:pt x="5437658" y="63295"/>
                  </a:lnTo>
                  <a:lnTo>
                    <a:pt x="5436656" y="58616"/>
                  </a:lnTo>
                  <a:lnTo>
                    <a:pt x="5439662" y="54270"/>
                  </a:lnTo>
                  <a:lnTo>
                    <a:pt x="5444338" y="53602"/>
                  </a:lnTo>
                  <a:lnTo>
                    <a:pt x="5510471" y="42905"/>
                  </a:lnTo>
                  <a:lnTo>
                    <a:pt x="5515147" y="42236"/>
                  </a:lnTo>
                  <a:lnTo>
                    <a:pt x="5519490" y="45579"/>
                  </a:lnTo>
                  <a:lnTo>
                    <a:pt x="5520156" y="49925"/>
                  </a:lnTo>
                  <a:lnTo>
                    <a:pt x="5520825" y="54604"/>
                  </a:lnTo>
                  <a:lnTo>
                    <a:pt x="5517819" y="58950"/>
                  </a:lnTo>
                  <a:lnTo>
                    <a:pt x="5513142" y="59618"/>
                  </a:lnTo>
                  <a:lnTo>
                    <a:pt x="5447344" y="70315"/>
                  </a:lnTo>
                  <a:close/>
                  <a:moveTo>
                    <a:pt x="5579275" y="49925"/>
                  </a:moveTo>
                  <a:lnTo>
                    <a:pt x="5573931" y="49925"/>
                  </a:lnTo>
                  <a:lnTo>
                    <a:pt x="5570590" y="46582"/>
                  </a:lnTo>
                  <a:lnTo>
                    <a:pt x="5569614" y="40565"/>
                  </a:lnTo>
                  <a:lnTo>
                    <a:pt x="5569254" y="38225"/>
                  </a:lnTo>
                  <a:lnTo>
                    <a:pt x="5572260" y="33880"/>
                  </a:lnTo>
                  <a:lnTo>
                    <a:pt x="5576937" y="33211"/>
                  </a:lnTo>
                  <a:lnTo>
                    <a:pt x="5643069" y="24520"/>
                  </a:lnTo>
                  <a:lnTo>
                    <a:pt x="5648080" y="23518"/>
                  </a:lnTo>
                  <a:lnTo>
                    <a:pt x="5651754" y="27194"/>
                  </a:lnTo>
                  <a:lnTo>
                    <a:pt x="5652756" y="31874"/>
                  </a:lnTo>
                  <a:lnTo>
                    <a:pt x="5653090" y="36554"/>
                  </a:lnTo>
                  <a:lnTo>
                    <a:pt x="5650084" y="40565"/>
                  </a:lnTo>
                  <a:lnTo>
                    <a:pt x="5645408" y="41234"/>
                  </a:lnTo>
                  <a:lnTo>
                    <a:pt x="5579275" y="49925"/>
                  </a:lnTo>
                  <a:close/>
                  <a:moveTo>
                    <a:pt x="5711540" y="33211"/>
                  </a:moveTo>
                  <a:lnTo>
                    <a:pt x="5706196" y="33211"/>
                  </a:lnTo>
                  <a:lnTo>
                    <a:pt x="5702523" y="30203"/>
                  </a:lnTo>
                  <a:lnTo>
                    <a:pt x="5702188" y="25857"/>
                  </a:lnTo>
                  <a:lnTo>
                    <a:pt x="5701521" y="21178"/>
                  </a:lnTo>
                  <a:lnTo>
                    <a:pt x="5704860" y="17166"/>
                  </a:lnTo>
                  <a:lnTo>
                    <a:pt x="5709536" y="16498"/>
                  </a:lnTo>
                  <a:lnTo>
                    <a:pt x="5776002" y="9813"/>
                  </a:lnTo>
                  <a:lnTo>
                    <a:pt x="5780344" y="9813"/>
                  </a:lnTo>
                  <a:lnTo>
                    <a:pt x="5784687" y="12821"/>
                  </a:lnTo>
                  <a:lnTo>
                    <a:pt x="5785355" y="17501"/>
                  </a:lnTo>
                  <a:lnTo>
                    <a:pt x="5785689" y="22180"/>
                  </a:lnTo>
                  <a:lnTo>
                    <a:pt x="5782349" y="26192"/>
                  </a:lnTo>
                  <a:lnTo>
                    <a:pt x="5777673" y="26526"/>
                  </a:lnTo>
                  <a:lnTo>
                    <a:pt x="5711540" y="33211"/>
                  </a:lnTo>
                  <a:close/>
                  <a:moveTo>
                    <a:pt x="5843804" y="20843"/>
                  </a:moveTo>
                  <a:lnTo>
                    <a:pt x="5838794" y="20843"/>
                  </a:lnTo>
                  <a:lnTo>
                    <a:pt x="5835120" y="17501"/>
                  </a:lnTo>
                  <a:lnTo>
                    <a:pt x="5834786" y="13155"/>
                  </a:lnTo>
                  <a:lnTo>
                    <a:pt x="5834453" y="8476"/>
                  </a:lnTo>
                  <a:lnTo>
                    <a:pt x="5837792" y="4464"/>
                  </a:lnTo>
                  <a:lnTo>
                    <a:pt x="5900602" y="0"/>
                  </a:lnTo>
                  <a:lnTo>
                    <a:pt x="5900602" y="16782"/>
                  </a:lnTo>
                  <a:lnTo>
                    <a:pt x="5843804" y="20843"/>
                  </a:lnTo>
                  <a:close/>
                  <a:moveTo>
                    <a:pt x="3955694" y="626869"/>
                  </a:moveTo>
                  <a:lnTo>
                    <a:pt x="3951352" y="626869"/>
                  </a:lnTo>
                  <a:lnTo>
                    <a:pt x="3948680" y="625532"/>
                  </a:lnTo>
                  <a:lnTo>
                    <a:pt x="3947010" y="622858"/>
                  </a:lnTo>
                  <a:lnTo>
                    <a:pt x="3944672" y="618846"/>
                  </a:lnTo>
                  <a:lnTo>
                    <a:pt x="3946008" y="613833"/>
                  </a:lnTo>
                  <a:lnTo>
                    <a:pt x="3964352" y="603026"/>
                  </a:lnTo>
                  <a:lnTo>
                    <a:pt x="4007799" y="578066"/>
                  </a:lnTo>
                  <a:lnTo>
                    <a:pt x="4011806" y="575726"/>
                  </a:lnTo>
                  <a:lnTo>
                    <a:pt x="4017151" y="577397"/>
                  </a:lnTo>
                  <a:lnTo>
                    <a:pt x="4019489" y="581074"/>
                  </a:lnTo>
                  <a:lnTo>
                    <a:pt x="4021827" y="585086"/>
                  </a:lnTo>
                  <a:lnTo>
                    <a:pt x="4020491" y="590100"/>
                  </a:lnTo>
                  <a:lnTo>
                    <a:pt x="4016483" y="592439"/>
                  </a:lnTo>
                  <a:lnTo>
                    <a:pt x="3973036" y="617400"/>
                  </a:lnTo>
                  <a:lnTo>
                    <a:pt x="3958700" y="625866"/>
                  </a:lnTo>
                  <a:lnTo>
                    <a:pt x="3957364" y="626535"/>
                  </a:lnTo>
                  <a:lnTo>
                    <a:pt x="3955694" y="626869"/>
                  </a:lnTo>
                  <a:close/>
                  <a:moveTo>
                    <a:pt x="4308067" y="438342"/>
                  </a:moveTo>
                  <a:lnTo>
                    <a:pt x="4303724" y="438342"/>
                  </a:lnTo>
                  <a:lnTo>
                    <a:pt x="4300719" y="436671"/>
                  </a:lnTo>
                  <a:lnTo>
                    <a:pt x="4299382" y="433663"/>
                  </a:lnTo>
                  <a:lnTo>
                    <a:pt x="4297378" y="429652"/>
                  </a:lnTo>
                  <a:lnTo>
                    <a:pt x="4299382" y="424638"/>
                  </a:lnTo>
                  <a:lnTo>
                    <a:pt x="4303390" y="422632"/>
                  </a:lnTo>
                  <a:lnTo>
                    <a:pt x="4368186" y="391879"/>
                  </a:lnTo>
                  <a:lnTo>
                    <a:pt x="4372862" y="393885"/>
                  </a:lnTo>
                  <a:lnTo>
                    <a:pt x="4374532" y="398230"/>
                  </a:lnTo>
                  <a:lnTo>
                    <a:pt x="4376535" y="402242"/>
                  </a:lnTo>
                  <a:lnTo>
                    <a:pt x="4374532" y="407256"/>
                  </a:lnTo>
                  <a:lnTo>
                    <a:pt x="4370524" y="409261"/>
                  </a:lnTo>
                  <a:lnTo>
                    <a:pt x="4310404" y="437674"/>
                  </a:lnTo>
                  <a:lnTo>
                    <a:pt x="4309069" y="438008"/>
                  </a:lnTo>
                  <a:lnTo>
                    <a:pt x="4308067" y="438342"/>
                  </a:lnTo>
                  <a:close/>
                  <a:moveTo>
                    <a:pt x="4428975" y="382520"/>
                  </a:moveTo>
                  <a:lnTo>
                    <a:pt x="4424633" y="382520"/>
                  </a:lnTo>
                  <a:lnTo>
                    <a:pt x="4421627" y="380514"/>
                  </a:lnTo>
                  <a:lnTo>
                    <a:pt x="4420290" y="377506"/>
                  </a:lnTo>
                  <a:lnTo>
                    <a:pt x="4418621" y="373160"/>
                  </a:lnTo>
                  <a:lnTo>
                    <a:pt x="4420290" y="368481"/>
                  </a:lnTo>
                  <a:lnTo>
                    <a:pt x="4424633" y="366475"/>
                  </a:lnTo>
                  <a:lnTo>
                    <a:pt x="4455194" y="352687"/>
                  </a:lnTo>
                  <a:lnTo>
                    <a:pt x="4485754" y="339400"/>
                  </a:lnTo>
                  <a:lnTo>
                    <a:pt x="4490097" y="337394"/>
                  </a:lnTo>
                  <a:lnTo>
                    <a:pt x="4494773" y="339400"/>
                  </a:lnTo>
                  <a:lnTo>
                    <a:pt x="4496444" y="344079"/>
                  </a:lnTo>
                  <a:lnTo>
                    <a:pt x="4498113" y="348425"/>
                  </a:lnTo>
                  <a:lnTo>
                    <a:pt x="4496444" y="353439"/>
                  </a:lnTo>
                  <a:lnTo>
                    <a:pt x="4492102" y="355110"/>
                  </a:lnTo>
                  <a:lnTo>
                    <a:pt x="4431313" y="381851"/>
                  </a:lnTo>
                  <a:lnTo>
                    <a:pt x="4430311" y="382186"/>
                  </a:lnTo>
                  <a:lnTo>
                    <a:pt x="4428975" y="382520"/>
                  </a:lnTo>
                  <a:close/>
                  <a:moveTo>
                    <a:pt x="4189162" y="498511"/>
                  </a:moveTo>
                  <a:lnTo>
                    <a:pt x="4184820" y="498511"/>
                  </a:lnTo>
                  <a:lnTo>
                    <a:pt x="4181814" y="496839"/>
                  </a:lnTo>
                  <a:lnTo>
                    <a:pt x="4180478" y="493831"/>
                  </a:lnTo>
                  <a:lnTo>
                    <a:pt x="4178473" y="489485"/>
                  </a:lnTo>
                  <a:lnTo>
                    <a:pt x="4180143" y="484471"/>
                  </a:lnTo>
                  <a:lnTo>
                    <a:pt x="4184151" y="482466"/>
                  </a:lnTo>
                  <a:lnTo>
                    <a:pt x="4198936" y="474751"/>
                  </a:lnTo>
                  <a:lnTo>
                    <a:pt x="4247611" y="450042"/>
                  </a:lnTo>
                  <a:lnTo>
                    <a:pt x="4252622" y="451713"/>
                  </a:lnTo>
                  <a:lnTo>
                    <a:pt x="4254959" y="456059"/>
                  </a:lnTo>
                  <a:lnTo>
                    <a:pt x="4256964" y="460404"/>
                  </a:lnTo>
                  <a:lnTo>
                    <a:pt x="4255294" y="465418"/>
                  </a:lnTo>
                  <a:lnTo>
                    <a:pt x="4251286" y="467424"/>
                  </a:lnTo>
                  <a:lnTo>
                    <a:pt x="4236313" y="474757"/>
                  </a:lnTo>
                  <a:lnTo>
                    <a:pt x="4221434" y="482215"/>
                  </a:lnTo>
                  <a:lnTo>
                    <a:pt x="4191834" y="497508"/>
                  </a:lnTo>
                  <a:lnTo>
                    <a:pt x="4190497" y="498176"/>
                  </a:lnTo>
                  <a:lnTo>
                    <a:pt x="4189162" y="498511"/>
                  </a:lnTo>
                  <a:close/>
                  <a:moveTo>
                    <a:pt x="4551553" y="329037"/>
                  </a:moveTo>
                  <a:lnTo>
                    <a:pt x="4547211" y="329037"/>
                  </a:lnTo>
                  <a:lnTo>
                    <a:pt x="4544205" y="327366"/>
                  </a:lnTo>
                  <a:lnTo>
                    <a:pt x="4542869" y="324023"/>
                  </a:lnTo>
                  <a:lnTo>
                    <a:pt x="4540865" y="319678"/>
                  </a:lnTo>
                  <a:lnTo>
                    <a:pt x="4542869" y="314664"/>
                  </a:lnTo>
                  <a:lnTo>
                    <a:pt x="4547211" y="312992"/>
                  </a:lnTo>
                  <a:lnTo>
                    <a:pt x="4609001" y="287922"/>
                  </a:lnTo>
                  <a:lnTo>
                    <a:pt x="4613343" y="286251"/>
                  </a:lnTo>
                  <a:lnTo>
                    <a:pt x="4618353" y="288257"/>
                  </a:lnTo>
                  <a:lnTo>
                    <a:pt x="4620358" y="292602"/>
                  </a:lnTo>
                  <a:lnTo>
                    <a:pt x="4622028" y="296613"/>
                  </a:lnTo>
                  <a:lnTo>
                    <a:pt x="4620024" y="301627"/>
                  </a:lnTo>
                  <a:lnTo>
                    <a:pt x="4615682" y="303299"/>
                  </a:lnTo>
                  <a:lnTo>
                    <a:pt x="4553891" y="328369"/>
                  </a:lnTo>
                  <a:lnTo>
                    <a:pt x="4552555" y="328703"/>
                  </a:lnTo>
                  <a:lnTo>
                    <a:pt x="4551553" y="329037"/>
                  </a:lnTo>
                  <a:close/>
                  <a:moveTo>
                    <a:pt x="4071593" y="561018"/>
                  </a:moveTo>
                  <a:lnTo>
                    <a:pt x="4067251" y="561018"/>
                  </a:lnTo>
                  <a:lnTo>
                    <a:pt x="4064245" y="559347"/>
                  </a:lnTo>
                  <a:lnTo>
                    <a:pt x="4060905" y="552662"/>
                  </a:lnTo>
                  <a:lnTo>
                    <a:pt x="4062241" y="547648"/>
                  </a:lnTo>
                  <a:lnTo>
                    <a:pt x="4066249" y="545308"/>
                  </a:lnTo>
                  <a:lnTo>
                    <a:pt x="4125033" y="513552"/>
                  </a:lnTo>
                  <a:lnTo>
                    <a:pt x="4129041" y="511213"/>
                  </a:lnTo>
                  <a:lnTo>
                    <a:pt x="4134051" y="512884"/>
                  </a:lnTo>
                  <a:lnTo>
                    <a:pt x="4136055" y="516895"/>
                  </a:lnTo>
                  <a:lnTo>
                    <a:pt x="4138393" y="520906"/>
                  </a:lnTo>
                  <a:lnTo>
                    <a:pt x="4136723" y="526255"/>
                  </a:lnTo>
                  <a:lnTo>
                    <a:pt x="4132715" y="528260"/>
                  </a:lnTo>
                  <a:lnTo>
                    <a:pt x="4074265" y="560016"/>
                  </a:lnTo>
                  <a:lnTo>
                    <a:pt x="4072928" y="560684"/>
                  </a:lnTo>
                  <a:lnTo>
                    <a:pt x="4071593" y="561018"/>
                  </a:lnTo>
                  <a:close/>
                  <a:moveTo>
                    <a:pt x="1245941" y="3175987"/>
                  </a:moveTo>
                  <a:lnTo>
                    <a:pt x="1241599" y="3175987"/>
                  </a:lnTo>
                  <a:lnTo>
                    <a:pt x="1239929" y="3175318"/>
                  </a:lnTo>
                  <a:lnTo>
                    <a:pt x="1238259" y="3173981"/>
                  </a:lnTo>
                  <a:lnTo>
                    <a:pt x="1234585" y="3170973"/>
                  </a:lnTo>
                  <a:lnTo>
                    <a:pt x="1234251" y="3165624"/>
                  </a:lnTo>
                  <a:lnTo>
                    <a:pt x="1237257" y="3162282"/>
                  </a:lnTo>
                  <a:lnTo>
                    <a:pt x="1280677" y="3111807"/>
                  </a:lnTo>
                  <a:lnTo>
                    <a:pt x="1283683" y="3108131"/>
                  </a:lnTo>
                  <a:lnTo>
                    <a:pt x="1289027" y="3107796"/>
                  </a:lnTo>
                  <a:lnTo>
                    <a:pt x="1292367" y="3110805"/>
                  </a:lnTo>
                  <a:lnTo>
                    <a:pt x="1296041" y="3113813"/>
                  </a:lnTo>
                  <a:lnTo>
                    <a:pt x="1296375" y="3119161"/>
                  </a:lnTo>
                  <a:lnTo>
                    <a:pt x="1293369" y="3122504"/>
                  </a:lnTo>
                  <a:lnTo>
                    <a:pt x="1249949" y="3172978"/>
                  </a:lnTo>
                  <a:lnTo>
                    <a:pt x="1248279" y="3174984"/>
                  </a:lnTo>
                  <a:lnTo>
                    <a:pt x="1245941" y="3175987"/>
                  </a:lnTo>
                  <a:close/>
                  <a:moveTo>
                    <a:pt x="5185821" y="123798"/>
                  </a:moveTo>
                  <a:lnTo>
                    <a:pt x="5180811" y="123798"/>
                  </a:lnTo>
                  <a:lnTo>
                    <a:pt x="5177471" y="121123"/>
                  </a:lnTo>
                  <a:lnTo>
                    <a:pt x="5176469" y="117446"/>
                  </a:lnTo>
                  <a:lnTo>
                    <a:pt x="5175467" y="113101"/>
                  </a:lnTo>
                  <a:lnTo>
                    <a:pt x="5178473" y="108421"/>
                  </a:lnTo>
                  <a:lnTo>
                    <a:pt x="5215381" y="99647"/>
                  </a:lnTo>
                  <a:lnTo>
                    <a:pt x="5252622" y="91374"/>
                  </a:lnTo>
                  <a:lnTo>
                    <a:pt x="5256630" y="94048"/>
                  </a:lnTo>
                  <a:lnTo>
                    <a:pt x="5258633" y="103407"/>
                  </a:lnTo>
                  <a:lnTo>
                    <a:pt x="5255627" y="107753"/>
                  </a:lnTo>
                  <a:lnTo>
                    <a:pt x="5251285" y="108756"/>
                  </a:lnTo>
                  <a:lnTo>
                    <a:pt x="5186489" y="123463"/>
                  </a:lnTo>
                  <a:lnTo>
                    <a:pt x="5185821" y="123798"/>
                  </a:lnTo>
                  <a:close/>
                  <a:moveTo>
                    <a:pt x="5056230" y="156556"/>
                  </a:moveTo>
                  <a:lnTo>
                    <a:pt x="5051220" y="156556"/>
                  </a:lnTo>
                  <a:lnTo>
                    <a:pt x="5047879" y="154216"/>
                  </a:lnTo>
                  <a:lnTo>
                    <a:pt x="5046877" y="150539"/>
                  </a:lnTo>
                  <a:lnTo>
                    <a:pt x="5045875" y="145859"/>
                  </a:lnTo>
                  <a:lnTo>
                    <a:pt x="5048547" y="141514"/>
                  </a:lnTo>
                  <a:lnTo>
                    <a:pt x="5052889" y="140177"/>
                  </a:lnTo>
                  <a:lnTo>
                    <a:pt x="5085287" y="131402"/>
                  </a:lnTo>
                  <a:lnTo>
                    <a:pt x="5117686" y="123129"/>
                  </a:lnTo>
                  <a:lnTo>
                    <a:pt x="5122028" y="121792"/>
                  </a:lnTo>
                  <a:lnTo>
                    <a:pt x="5126704" y="124800"/>
                  </a:lnTo>
                  <a:lnTo>
                    <a:pt x="5128707" y="133491"/>
                  </a:lnTo>
                  <a:lnTo>
                    <a:pt x="5126036" y="138171"/>
                  </a:lnTo>
                  <a:lnTo>
                    <a:pt x="5121693" y="139174"/>
                  </a:lnTo>
                  <a:lnTo>
                    <a:pt x="5057232" y="156221"/>
                  </a:lnTo>
                  <a:lnTo>
                    <a:pt x="5056230" y="156556"/>
                  </a:lnTo>
                  <a:close/>
                  <a:moveTo>
                    <a:pt x="5316750" y="94716"/>
                  </a:moveTo>
                  <a:lnTo>
                    <a:pt x="5311073" y="94716"/>
                  </a:lnTo>
                  <a:lnTo>
                    <a:pt x="5307398" y="92042"/>
                  </a:lnTo>
                  <a:lnTo>
                    <a:pt x="5306731" y="88031"/>
                  </a:lnTo>
                  <a:lnTo>
                    <a:pt x="5306063" y="83686"/>
                  </a:lnTo>
                  <a:lnTo>
                    <a:pt x="5308735" y="79340"/>
                  </a:lnTo>
                  <a:lnTo>
                    <a:pt x="5313411" y="78337"/>
                  </a:lnTo>
                  <a:lnTo>
                    <a:pt x="5378875" y="65635"/>
                  </a:lnTo>
                  <a:lnTo>
                    <a:pt x="5383551" y="64632"/>
                  </a:lnTo>
                  <a:lnTo>
                    <a:pt x="5387558" y="67641"/>
                  </a:lnTo>
                  <a:lnTo>
                    <a:pt x="5388895" y="72320"/>
                  </a:lnTo>
                  <a:lnTo>
                    <a:pt x="5389897" y="76666"/>
                  </a:lnTo>
                  <a:lnTo>
                    <a:pt x="5386891" y="81011"/>
                  </a:lnTo>
                  <a:lnTo>
                    <a:pt x="5382214" y="82014"/>
                  </a:lnTo>
                  <a:lnTo>
                    <a:pt x="5316750" y="94716"/>
                  </a:lnTo>
                  <a:close/>
                  <a:moveTo>
                    <a:pt x="4928639" y="193659"/>
                  </a:moveTo>
                  <a:lnTo>
                    <a:pt x="4923296" y="193659"/>
                  </a:lnTo>
                  <a:lnTo>
                    <a:pt x="4919955" y="191319"/>
                  </a:lnTo>
                  <a:lnTo>
                    <a:pt x="4918953" y="187642"/>
                  </a:lnTo>
                  <a:lnTo>
                    <a:pt x="4917618" y="183297"/>
                  </a:lnTo>
                  <a:lnTo>
                    <a:pt x="4920290" y="178617"/>
                  </a:lnTo>
                  <a:lnTo>
                    <a:pt x="4924632" y="177280"/>
                  </a:lnTo>
                  <a:lnTo>
                    <a:pt x="4988761" y="158227"/>
                  </a:lnTo>
                  <a:lnTo>
                    <a:pt x="4993103" y="156890"/>
                  </a:lnTo>
                  <a:lnTo>
                    <a:pt x="4997779" y="159564"/>
                  </a:lnTo>
                  <a:lnTo>
                    <a:pt x="4998780" y="163910"/>
                  </a:lnTo>
                  <a:lnTo>
                    <a:pt x="5000116" y="168255"/>
                  </a:lnTo>
                  <a:lnTo>
                    <a:pt x="4997444" y="172935"/>
                  </a:lnTo>
                  <a:lnTo>
                    <a:pt x="4929307" y="193325"/>
                  </a:lnTo>
                  <a:lnTo>
                    <a:pt x="4928639" y="193659"/>
                  </a:lnTo>
                  <a:close/>
                  <a:moveTo>
                    <a:pt x="4801720" y="234774"/>
                  </a:moveTo>
                  <a:lnTo>
                    <a:pt x="4796376" y="234774"/>
                  </a:lnTo>
                  <a:lnTo>
                    <a:pt x="4793371" y="232434"/>
                  </a:lnTo>
                  <a:lnTo>
                    <a:pt x="4792002" y="228987"/>
                  </a:lnTo>
                  <a:lnTo>
                    <a:pt x="4790698" y="224746"/>
                  </a:lnTo>
                  <a:lnTo>
                    <a:pt x="4793036" y="219732"/>
                  </a:lnTo>
                  <a:lnTo>
                    <a:pt x="4797378" y="218395"/>
                  </a:lnTo>
                  <a:lnTo>
                    <a:pt x="4860838" y="197336"/>
                  </a:lnTo>
                  <a:lnTo>
                    <a:pt x="4865181" y="195999"/>
                  </a:lnTo>
                  <a:lnTo>
                    <a:pt x="4869856" y="198339"/>
                  </a:lnTo>
                  <a:lnTo>
                    <a:pt x="4871192" y="203019"/>
                  </a:lnTo>
                  <a:lnTo>
                    <a:pt x="4872529" y="207364"/>
                  </a:lnTo>
                  <a:lnTo>
                    <a:pt x="4870190" y="212044"/>
                  </a:lnTo>
                  <a:lnTo>
                    <a:pt x="4865848" y="213381"/>
                  </a:lnTo>
                  <a:lnTo>
                    <a:pt x="4834285" y="223660"/>
                  </a:lnTo>
                  <a:lnTo>
                    <a:pt x="4801720" y="234774"/>
                  </a:lnTo>
                  <a:close/>
                </a:path>
              </a:pathLst>
            </a:custGeom>
            <a:solidFill>
              <a:srgbClr val="D4B998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pic>
          <p:nvPicPr>
            <p:cNvPr id="179" name="object 5"/>
            <p:cNvPicPr/>
            <p:nvPr/>
          </p:nvPicPr>
          <p:blipFill>
            <a:blip r:embed="rId3"/>
            <a:stretch/>
          </p:blipFill>
          <p:spPr>
            <a:xfrm>
              <a:off x="16480800" y="8762760"/>
              <a:ext cx="245160" cy="103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80" name="Group 3"/>
          <p:cNvGrpSpPr/>
          <p:nvPr/>
        </p:nvGrpSpPr>
        <p:grpSpPr>
          <a:xfrm>
            <a:off x="-360000" y="180000"/>
            <a:ext cx="7484760" cy="5512680"/>
            <a:chOff x="-360000" y="180000"/>
            <a:chExt cx="7484760" cy="5512680"/>
          </a:xfrm>
        </p:grpSpPr>
        <p:pic>
          <p:nvPicPr>
            <p:cNvPr id="181" name="object 15"/>
            <p:cNvPicPr/>
            <p:nvPr/>
          </p:nvPicPr>
          <p:blipFill>
            <a:blip r:embed="rId4"/>
            <a:stretch/>
          </p:blipFill>
          <p:spPr>
            <a:xfrm>
              <a:off x="-148680" y="196200"/>
              <a:ext cx="2341800" cy="5496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2" name="CustomShape 4"/>
            <p:cNvSpPr/>
            <p:nvPr/>
          </p:nvSpPr>
          <p:spPr>
            <a:xfrm>
              <a:off x="-360000" y="2231640"/>
              <a:ext cx="7484760" cy="360"/>
            </a:xfrm>
            <a:custGeom>
              <a:avLst/>
              <a:gdLst/>
              <a:ahLst/>
              <a:cxnLst/>
              <a:rect l="l" t="t" r="r" b="b"/>
              <a:pathLst>
                <a:path w="7487284">
                  <a:moveTo>
                    <a:pt x="0" y="0"/>
                  </a:moveTo>
                  <a:lnTo>
                    <a:pt x="7486659" y="0"/>
                  </a:lnTo>
                </a:path>
              </a:pathLst>
            </a:custGeom>
            <a:noFill/>
            <a:ln w="38099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sp>
          <p:nvSpPr>
            <p:cNvPr id="183" name="CustomShape 5"/>
            <p:cNvSpPr/>
            <p:nvPr/>
          </p:nvSpPr>
          <p:spPr>
            <a:xfrm>
              <a:off x="6808320" y="180000"/>
              <a:ext cx="35640" cy="2341440"/>
            </a:xfrm>
            <a:custGeom>
              <a:avLst/>
              <a:gdLst/>
              <a:ahLst/>
              <a:cxnLst/>
              <a:rect l="l" t="t" r="r" b="b"/>
              <a:pathLst>
                <a:path w="38100" h="2343785">
                  <a:moveTo>
                    <a:pt x="0" y="2343506"/>
                  </a:moveTo>
                  <a:lnTo>
                    <a:pt x="0" y="0"/>
                  </a:lnTo>
                  <a:lnTo>
                    <a:pt x="38099" y="0"/>
                  </a:lnTo>
                  <a:lnTo>
                    <a:pt x="38099" y="2343506"/>
                  </a:lnTo>
                  <a:lnTo>
                    <a:pt x="0" y="234350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</p:grpSp>
      <p:sp>
        <p:nvSpPr>
          <p:cNvPr id="184" name="CustomShape 6"/>
          <p:cNvSpPr/>
          <p:nvPr/>
        </p:nvSpPr>
        <p:spPr>
          <a:xfrm>
            <a:off x="2700000" y="3782520"/>
            <a:ext cx="12138480" cy="305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240">
              <a:lnSpc>
                <a:spcPct val="125000"/>
              </a:lnSpc>
              <a:spcBef>
                <a:spcPts val="96"/>
              </a:spcBef>
              <a:tabLst>
                <a:tab pos="0" algn="l"/>
              </a:tabLst>
            </a:pP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1,000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traminer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vines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are waiting for 1,000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new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donors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who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will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help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with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their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generous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donations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to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young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people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for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acquiring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and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applying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knowledge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useful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for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the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development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of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the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economy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of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Eastern</a:t>
            </a:r>
            <a:r>
              <a:rPr lang="hr-HR" sz="3200" b="0" strike="noStrike" spc="-1" dirty="0">
                <a:solidFill>
                  <a:srgbClr val="000000"/>
                </a:solidFill>
                <a:latin typeface="Courier New"/>
                <a:ea typeface="DejaVu Sans"/>
              </a:rPr>
              <a:t>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urier New"/>
                <a:ea typeface="DejaVu Sans"/>
              </a:rPr>
              <a:t>Slavonia</a:t>
            </a:r>
            <a:endParaRPr lang="hr-HR" sz="3200" b="0" strike="noStrike" spc="-1" dirty="0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334800" y="714960"/>
            <a:ext cx="6815520" cy="172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hr-HR" sz="6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SPONSORSHIP</a:t>
            </a:r>
            <a:endParaRPr lang="hr-HR" sz="6600" b="0" strike="noStrike" spc="-1">
              <a:latin typeface="Arial"/>
            </a:endParaRPr>
          </a:p>
        </p:txBody>
      </p:sp>
      <p:pic>
        <p:nvPicPr>
          <p:cNvPr id="186" name="object 7_1"/>
          <p:cNvPicPr/>
          <p:nvPr/>
        </p:nvPicPr>
        <p:blipFill>
          <a:blip r:embed="rId5"/>
          <a:stretch/>
        </p:blipFill>
        <p:spPr>
          <a:xfrm>
            <a:off x="11340000" y="4153320"/>
            <a:ext cx="5757840" cy="588132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8"/>
          <p:cNvSpPr/>
          <p:nvPr/>
        </p:nvSpPr>
        <p:spPr>
          <a:xfrm>
            <a:off x="1980000" y="3240000"/>
            <a:ext cx="13317840" cy="4497840"/>
          </a:xfrm>
          <a:prstGeom prst="rect">
            <a:avLst/>
          </a:prstGeom>
          <a:noFill/>
          <a:ln w="7632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pic>
        <p:nvPicPr>
          <p:cNvPr id="188" name="Picture 181"/>
          <p:cNvPicPr/>
          <p:nvPr/>
        </p:nvPicPr>
        <p:blipFill>
          <a:blip r:embed="rId6"/>
          <a:stretch/>
        </p:blipFill>
        <p:spPr>
          <a:xfrm>
            <a:off x="7308720" y="0"/>
            <a:ext cx="3489480" cy="267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6742880" y="6685200"/>
            <a:ext cx="1542600" cy="3418920"/>
          </a:xfrm>
          <a:custGeom>
            <a:avLst/>
            <a:gdLst/>
            <a:ahLst/>
            <a:cxnLst/>
            <a:rect l="l" t="t" r="r" b="b"/>
            <a:pathLst>
              <a:path w="1544955" h="3421379">
                <a:moveTo>
                  <a:pt x="1544960" y="3420776"/>
                </a:moveTo>
                <a:lnTo>
                  <a:pt x="1473482" y="3412270"/>
                </a:lnTo>
                <a:lnTo>
                  <a:pt x="1425124" y="3404654"/>
                </a:lnTo>
                <a:lnTo>
                  <a:pt x="1377061" y="3395664"/>
                </a:lnTo>
                <a:lnTo>
                  <a:pt x="1329305" y="3385301"/>
                </a:lnTo>
                <a:lnTo>
                  <a:pt x="1281870" y="3373570"/>
                </a:lnTo>
                <a:lnTo>
                  <a:pt x="1234771" y="3360473"/>
                </a:lnTo>
                <a:lnTo>
                  <a:pt x="1188021" y="3346013"/>
                </a:lnTo>
                <a:lnTo>
                  <a:pt x="1141634" y="3330194"/>
                </a:lnTo>
                <a:lnTo>
                  <a:pt x="1095624" y="3313017"/>
                </a:lnTo>
                <a:lnTo>
                  <a:pt x="1050005" y="3294487"/>
                </a:lnTo>
                <a:lnTo>
                  <a:pt x="1003147" y="3273842"/>
                </a:lnTo>
                <a:lnTo>
                  <a:pt x="957042" y="3251881"/>
                </a:lnTo>
                <a:lnTo>
                  <a:pt x="911703" y="3228613"/>
                </a:lnTo>
                <a:lnTo>
                  <a:pt x="867144" y="3204048"/>
                </a:lnTo>
                <a:lnTo>
                  <a:pt x="823379" y="3178194"/>
                </a:lnTo>
                <a:lnTo>
                  <a:pt x="780424" y="3151061"/>
                </a:lnTo>
                <a:lnTo>
                  <a:pt x="738291" y="3122657"/>
                </a:lnTo>
                <a:lnTo>
                  <a:pt x="696994" y="3092992"/>
                </a:lnTo>
                <a:lnTo>
                  <a:pt x="656549" y="3062074"/>
                </a:lnTo>
                <a:lnTo>
                  <a:pt x="616969" y="3029913"/>
                </a:lnTo>
                <a:lnTo>
                  <a:pt x="578267" y="2996517"/>
                </a:lnTo>
                <a:lnTo>
                  <a:pt x="540459" y="2961896"/>
                </a:lnTo>
                <a:lnTo>
                  <a:pt x="503558" y="2926059"/>
                </a:lnTo>
                <a:lnTo>
                  <a:pt x="467735" y="2889173"/>
                </a:lnTo>
                <a:lnTo>
                  <a:pt x="433123" y="2851377"/>
                </a:lnTo>
                <a:lnTo>
                  <a:pt x="399733" y="2812685"/>
                </a:lnTo>
                <a:lnTo>
                  <a:pt x="367574" y="2773112"/>
                </a:lnTo>
                <a:lnTo>
                  <a:pt x="336656" y="2732672"/>
                </a:lnTo>
                <a:lnTo>
                  <a:pt x="306988" y="2691378"/>
                </a:lnTo>
                <a:lnTo>
                  <a:pt x="278580" y="2649245"/>
                </a:lnTo>
                <a:lnTo>
                  <a:pt x="251442" y="2606287"/>
                </a:lnTo>
                <a:lnTo>
                  <a:pt x="225583" y="2562517"/>
                </a:lnTo>
                <a:lnTo>
                  <a:pt x="201013" y="2517951"/>
                </a:lnTo>
                <a:lnTo>
                  <a:pt x="177741" y="2472602"/>
                </a:lnTo>
                <a:lnTo>
                  <a:pt x="155777" y="2426484"/>
                </a:lnTo>
                <a:lnTo>
                  <a:pt x="135130" y="2379612"/>
                </a:lnTo>
                <a:lnTo>
                  <a:pt x="116587" y="2333994"/>
                </a:lnTo>
                <a:lnTo>
                  <a:pt x="99402" y="2287987"/>
                </a:lnTo>
                <a:lnTo>
                  <a:pt x="83576" y="2241603"/>
                </a:lnTo>
                <a:lnTo>
                  <a:pt x="69114" y="2194858"/>
                </a:lnTo>
                <a:lnTo>
                  <a:pt x="56016" y="2147764"/>
                </a:lnTo>
                <a:lnTo>
                  <a:pt x="44287" y="2100334"/>
                </a:lnTo>
                <a:lnTo>
                  <a:pt x="33928" y="2052582"/>
                </a:lnTo>
                <a:lnTo>
                  <a:pt x="24941" y="2004522"/>
                </a:lnTo>
                <a:lnTo>
                  <a:pt x="17331" y="1956166"/>
                </a:lnTo>
                <a:lnTo>
                  <a:pt x="11098" y="1907528"/>
                </a:lnTo>
                <a:lnTo>
                  <a:pt x="6220" y="1858252"/>
                </a:lnTo>
                <a:lnTo>
                  <a:pt x="2765" y="1809189"/>
                </a:lnTo>
                <a:lnTo>
                  <a:pt x="691" y="1759886"/>
                </a:lnTo>
                <a:lnTo>
                  <a:pt x="0" y="1710356"/>
                </a:lnTo>
                <a:lnTo>
                  <a:pt x="694" y="1660792"/>
                </a:lnTo>
                <a:lnTo>
                  <a:pt x="2777" y="1611386"/>
                </a:lnTo>
                <a:lnTo>
                  <a:pt x="6246" y="1562220"/>
                </a:lnTo>
                <a:lnTo>
                  <a:pt x="11100" y="1513308"/>
                </a:lnTo>
                <a:lnTo>
                  <a:pt x="17334" y="1464664"/>
                </a:lnTo>
                <a:lnTo>
                  <a:pt x="24947" y="1416301"/>
                </a:lnTo>
                <a:lnTo>
                  <a:pt x="33936" y="1368233"/>
                </a:lnTo>
                <a:lnTo>
                  <a:pt x="44300" y="1320474"/>
                </a:lnTo>
                <a:lnTo>
                  <a:pt x="56035" y="1273037"/>
                </a:lnTo>
                <a:lnTo>
                  <a:pt x="69139" y="1225936"/>
                </a:lnTo>
                <a:lnTo>
                  <a:pt x="83610" y="1179186"/>
                </a:lnTo>
                <a:lnTo>
                  <a:pt x="99445" y="1132798"/>
                </a:lnTo>
                <a:lnTo>
                  <a:pt x="116642" y="1086788"/>
                </a:lnTo>
                <a:lnTo>
                  <a:pt x="135199" y="1041169"/>
                </a:lnTo>
                <a:lnTo>
                  <a:pt x="155846" y="994310"/>
                </a:lnTo>
                <a:lnTo>
                  <a:pt x="177810" y="948202"/>
                </a:lnTo>
                <a:lnTo>
                  <a:pt x="201082" y="902858"/>
                </a:lnTo>
                <a:lnTo>
                  <a:pt x="225652" y="858294"/>
                </a:lnTo>
                <a:lnTo>
                  <a:pt x="251511" y="814524"/>
                </a:lnTo>
                <a:lnTo>
                  <a:pt x="278649" y="771564"/>
                </a:lnTo>
                <a:lnTo>
                  <a:pt x="307057" y="729427"/>
                </a:lnTo>
                <a:lnTo>
                  <a:pt x="336725" y="688128"/>
                </a:lnTo>
                <a:lnTo>
                  <a:pt x="367643" y="647682"/>
                </a:lnTo>
                <a:lnTo>
                  <a:pt x="399802" y="608104"/>
                </a:lnTo>
                <a:lnTo>
                  <a:pt x="433192" y="569408"/>
                </a:lnTo>
                <a:lnTo>
                  <a:pt x="467803" y="531609"/>
                </a:lnTo>
                <a:lnTo>
                  <a:pt x="503627" y="494722"/>
                </a:lnTo>
                <a:lnTo>
                  <a:pt x="540513" y="458898"/>
                </a:lnTo>
                <a:lnTo>
                  <a:pt x="578309" y="424287"/>
                </a:lnTo>
                <a:lnTo>
                  <a:pt x="617001" y="390896"/>
                </a:lnTo>
                <a:lnTo>
                  <a:pt x="656574" y="358738"/>
                </a:lnTo>
                <a:lnTo>
                  <a:pt x="697014" y="327819"/>
                </a:lnTo>
                <a:lnTo>
                  <a:pt x="738308" y="298152"/>
                </a:lnTo>
                <a:lnTo>
                  <a:pt x="780441" y="269744"/>
                </a:lnTo>
                <a:lnTo>
                  <a:pt x="823400" y="242606"/>
                </a:lnTo>
                <a:lnTo>
                  <a:pt x="867169" y="216747"/>
                </a:lnTo>
                <a:lnTo>
                  <a:pt x="911735" y="192177"/>
                </a:lnTo>
                <a:lnTo>
                  <a:pt x="957084" y="168905"/>
                </a:lnTo>
                <a:lnTo>
                  <a:pt x="1003202" y="146940"/>
                </a:lnTo>
                <a:lnTo>
                  <a:pt x="1050074" y="126294"/>
                </a:lnTo>
                <a:lnTo>
                  <a:pt x="1095692" y="107751"/>
                </a:lnTo>
                <a:lnTo>
                  <a:pt x="1141699" y="90566"/>
                </a:lnTo>
                <a:lnTo>
                  <a:pt x="1188083" y="74740"/>
                </a:lnTo>
                <a:lnTo>
                  <a:pt x="1234828" y="60278"/>
                </a:lnTo>
                <a:lnTo>
                  <a:pt x="1281922" y="47180"/>
                </a:lnTo>
                <a:lnTo>
                  <a:pt x="1329352" y="35451"/>
                </a:lnTo>
                <a:lnTo>
                  <a:pt x="1377104" y="25092"/>
                </a:lnTo>
                <a:lnTo>
                  <a:pt x="1425164" y="16105"/>
                </a:lnTo>
                <a:lnTo>
                  <a:pt x="1473520" y="8494"/>
                </a:lnTo>
                <a:lnTo>
                  <a:pt x="1522158" y="2262"/>
                </a:lnTo>
                <a:lnTo>
                  <a:pt x="1544960" y="0"/>
                </a:lnTo>
                <a:lnTo>
                  <a:pt x="1544960" y="3393"/>
                </a:lnTo>
                <a:lnTo>
                  <a:pt x="1522556" y="5616"/>
                </a:lnTo>
                <a:lnTo>
                  <a:pt x="1474014" y="11838"/>
                </a:lnTo>
                <a:lnTo>
                  <a:pt x="1425752" y="19435"/>
                </a:lnTo>
                <a:lnTo>
                  <a:pt x="1377784" y="28404"/>
                </a:lnTo>
                <a:lnTo>
                  <a:pt x="1330123" y="38744"/>
                </a:lnTo>
                <a:lnTo>
                  <a:pt x="1282784" y="50450"/>
                </a:lnTo>
                <a:lnTo>
                  <a:pt x="1235780" y="63520"/>
                </a:lnTo>
                <a:lnTo>
                  <a:pt x="1189124" y="77953"/>
                </a:lnTo>
                <a:lnTo>
                  <a:pt x="1142830" y="93744"/>
                </a:lnTo>
                <a:lnTo>
                  <a:pt x="1096912" y="110891"/>
                </a:lnTo>
                <a:lnTo>
                  <a:pt x="1051382" y="129392"/>
                </a:lnTo>
                <a:lnTo>
                  <a:pt x="1004604" y="150004"/>
                </a:lnTo>
                <a:lnTo>
                  <a:pt x="958578" y="171930"/>
                </a:lnTo>
                <a:lnTo>
                  <a:pt x="913318" y="195159"/>
                </a:lnTo>
                <a:lnTo>
                  <a:pt x="868838" y="219682"/>
                </a:lnTo>
                <a:lnTo>
                  <a:pt x="825153" y="245491"/>
                </a:lnTo>
                <a:lnTo>
                  <a:pt x="782277" y="272577"/>
                </a:lnTo>
                <a:lnTo>
                  <a:pt x="740223" y="300929"/>
                </a:lnTo>
                <a:lnTo>
                  <a:pt x="699007" y="330539"/>
                </a:lnTo>
                <a:lnTo>
                  <a:pt x="658641" y="361397"/>
                </a:lnTo>
                <a:lnTo>
                  <a:pt x="619140" y="393495"/>
                </a:lnTo>
                <a:lnTo>
                  <a:pt x="580518" y="426823"/>
                </a:lnTo>
                <a:lnTo>
                  <a:pt x="542789" y="461371"/>
                </a:lnTo>
                <a:lnTo>
                  <a:pt x="505968" y="497132"/>
                </a:lnTo>
                <a:lnTo>
                  <a:pt x="470207" y="533953"/>
                </a:lnTo>
                <a:lnTo>
                  <a:pt x="435658" y="571681"/>
                </a:lnTo>
                <a:lnTo>
                  <a:pt x="402329" y="610303"/>
                </a:lnTo>
                <a:lnTo>
                  <a:pt x="370229" y="649802"/>
                </a:lnTo>
                <a:lnTo>
                  <a:pt x="339367" y="690167"/>
                </a:lnTo>
                <a:lnTo>
                  <a:pt x="309752" y="731381"/>
                </a:lnTo>
                <a:lnTo>
                  <a:pt x="281391" y="773430"/>
                </a:lnTo>
                <a:lnTo>
                  <a:pt x="254296" y="816301"/>
                </a:lnTo>
                <a:lnTo>
                  <a:pt x="228473" y="859979"/>
                </a:lnTo>
                <a:lnTo>
                  <a:pt x="203932" y="904450"/>
                </a:lnTo>
                <a:lnTo>
                  <a:pt x="180682" y="949700"/>
                </a:lnTo>
                <a:lnTo>
                  <a:pt x="158732" y="995714"/>
                </a:lnTo>
                <a:lnTo>
                  <a:pt x="138090" y="1042477"/>
                </a:lnTo>
                <a:lnTo>
                  <a:pt x="119589" y="1088007"/>
                </a:lnTo>
                <a:lnTo>
                  <a:pt x="102442" y="1133926"/>
                </a:lnTo>
                <a:lnTo>
                  <a:pt x="86651" y="1180220"/>
                </a:lnTo>
                <a:lnTo>
                  <a:pt x="72219" y="1226875"/>
                </a:lnTo>
                <a:lnTo>
                  <a:pt x="59148" y="1273880"/>
                </a:lnTo>
                <a:lnTo>
                  <a:pt x="47442" y="1321219"/>
                </a:lnTo>
                <a:lnTo>
                  <a:pt x="37103" y="1368879"/>
                </a:lnTo>
                <a:lnTo>
                  <a:pt x="28133" y="1416847"/>
                </a:lnTo>
                <a:lnTo>
                  <a:pt x="20537" y="1465109"/>
                </a:lnTo>
                <a:lnTo>
                  <a:pt x="14315" y="1513651"/>
                </a:lnTo>
                <a:lnTo>
                  <a:pt x="9471" y="1562461"/>
                </a:lnTo>
                <a:lnTo>
                  <a:pt x="6008" y="1611524"/>
                </a:lnTo>
                <a:lnTo>
                  <a:pt x="3928" y="1660827"/>
                </a:lnTo>
                <a:lnTo>
                  <a:pt x="3234" y="1710386"/>
                </a:lnTo>
                <a:lnTo>
                  <a:pt x="3935" y="1760057"/>
                </a:lnTo>
                <a:lnTo>
                  <a:pt x="6027" y="1809460"/>
                </a:lnTo>
                <a:lnTo>
                  <a:pt x="9508" y="1858621"/>
                </a:lnTo>
                <a:lnTo>
                  <a:pt x="14315" y="1907062"/>
                </a:lnTo>
                <a:lnTo>
                  <a:pt x="20537" y="1955604"/>
                </a:lnTo>
                <a:lnTo>
                  <a:pt x="28133" y="2003866"/>
                </a:lnTo>
                <a:lnTo>
                  <a:pt x="37103" y="2051834"/>
                </a:lnTo>
                <a:lnTo>
                  <a:pt x="47442" y="2099494"/>
                </a:lnTo>
                <a:lnTo>
                  <a:pt x="59148" y="2146833"/>
                </a:lnTo>
                <a:lnTo>
                  <a:pt x="72219" y="2193837"/>
                </a:lnTo>
                <a:lnTo>
                  <a:pt x="86651" y="2240493"/>
                </a:lnTo>
                <a:lnTo>
                  <a:pt x="102442" y="2286787"/>
                </a:lnTo>
                <a:lnTo>
                  <a:pt x="119589" y="2332706"/>
                </a:lnTo>
                <a:lnTo>
                  <a:pt x="138090" y="2378236"/>
                </a:lnTo>
                <a:lnTo>
                  <a:pt x="158703" y="2425027"/>
                </a:lnTo>
                <a:lnTo>
                  <a:pt x="180628" y="2471063"/>
                </a:lnTo>
                <a:lnTo>
                  <a:pt x="203857" y="2516328"/>
                </a:lnTo>
                <a:lnTo>
                  <a:pt x="228381" y="2560810"/>
                </a:lnTo>
                <a:lnTo>
                  <a:pt x="254190" y="2604494"/>
                </a:lnTo>
                <a:lnTo>
                  <a:pt x="281275" y="2647368"/>
                </a:lnTo>
                <a:lnTo>
                  <a:pt x="309627" y="2689418"/>
                </a:lnTo>
                <a:lnTo>
                  <a:pt x="339237" y="2730630"/>
                </a:lnTo>
                <a:lnTo>
                  <a:pt x="370096" y="2770990"/>
                </a:lnTo>
                <a:lnTo>
                  <a:pt x="402193" y="2810486"/>
                </a:lnTo>
                <a:lnTo>
                  <a:pt x="435521" y="2849104"/>
                </a:lnTo>
                <a:lnTo>
                  <a:pt x="470070" y="2886830"/>
                </a:lnTo>
                <a:lnTo>
                  <a:pt x="505830" y="2923650"/>
                </a:lnTo>
                <a:lnTo>
                  <a:pt x="542651" y="2959411"/>
                </a:lnTo>
                <a:lnTo>
                  <a:pt x="580380" y="2993963"/>
                </a:lnTo>
                <a:lnTo>
                  <a:pt x="619002" y="3027295"/>
                </a:lnTo>
                <a:lnTo>
                  <a:pt x="658503" y="3059398"/>
                </a:lnTo>
                <a:lnTo>
                  <a:pt x="698869" y="3090261"/>
                </a:lnTo>
                <a:lnTo>
                  <a:pt x="740086" y="3119876"/>
                </a:lnTo>
                <a:lnTo>
                  <a:pt x="782139" y="3148232"/>
                </a:lnTo>
                <a:lnTo>
                  <a:pt x="825016" y="3175320"/>
                </a:lnTo>
                <a:lnTo>
                  <a:pt x="868701" y="3201129"/>
                </a:lnTo>
                <a:lnTo>
                  <a:pt x="913180" y="3225651"/>
                </a:lnTo>
                <a:lnTo>
                  <a:pt x="958440" y="3248875"/>
                </a:lnTo>
                <a:lnTo>
                  <a:pt x="1004466" y="3270791"/>
                </a:lnTo>
                <a:lnTo>
                  <a:pt x="1051244" y="3291389"/>
                </a:lnTo>
                <a:lnTo>
                  <a:pt x="1096774" y="3309890"/>
                </a:lnTo>
                <a:lnTo>
                  <a:pt x="1142692" y="3327038"/>
                </a:lnTo>
                <a:lnTo>
                  <a:pt x="1188986" y="3342829"/>
                </a:lnTo>
                <a:lnTo>
                  <a:pt x="1235642" y="3357261"/>
                </a:lnTo>
                <a:lnTo>
                  <a:pt x="1282647" y="3370331"/>
                </a:lnTo>
                <a:lnTo>
                  <a:pt x="1329986" y="3382038"/>
                </a:lnTo>
                <a:lnTo>
                  <a:pt x="1377646" y="3392377"/>
                </a:lnTo>
                <a:lnTo>
                  <a:pt x="1425614" y="3401346"/>
                </a:lnTo>
                <a:lnTo>
                  <a:pt x="1473876" y="3408943"/>
                </a:lnTo>
                <a:lnTo>
                  <a:pt x="1522418" y="3415165"/>
                </a:lnTo>
                <a:lnTo>
                  <a:pt x="1544960" y="3417402"/>
                </a:lnTo>
                <a:lnTo>
                  <a:pt x="1544960" y="342077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grpSp>
        <p:nvGrpSpPr>
          <p:cNvPr id="190" name="Group 2"/>
          <p:cNvGrpSpPr/>
          <p:nvPr/>
        </p:nvGrpSpPr>
        <p:grpSpPr>
          <a:xfrm>
            <a:off x="0" y="5307480"/>
            <a:ext cx="5569560" cy="4150440"/>
            <a:chOff x="0" y="5307480"/>
            <a:chExt cx="5569560" cy="4150440"/>
          </a:xfrm>
        </p:grpSpPr>
        <p:sp>
          <p:nvSpPr>
            <p:cNvPr id="191" name="CustomShape 3"/>
            <p:cNvSpPr/>
            <p:nvPr/>
          </p:nvSpPr>
          <p:spPr>
            <a:xfrm>
              <a:off x="0" y="5307480"/>
              <a:ext cx="5569560" cy="4150440"/>
            </a:xfrm>
            <a:custGeom>
              <a:avLst/>
              <a:gdLst/>
              <a:ahLst/>
              <a:cxnLst/>
              <a:rect l="l" t="t" r="r" b="b"/>
              <a:pathLst>
                <a:path w="5572125" h="4152900">
                  <a:moveTo>
                    <a:pt x="5572082" y="4152899"/>
                  </a:moveTo>
                  <a:lnTo>
                    <a:pt x="0" y="4152899"/>
                  </a:lnTo>
                  <a:lnTo>
                    <a:pt x="0" y="0"/>
                  </a:lnTo>
                  <a:lnTo>
                    <a:pt x="5572082" y="0"/>
                  </a:lnTo>
                  <a:lnTo>
                    <a:pt x="5572082" y="4152899"/>
                  </a:lnTo>
                  <a:close/>
                </a:path>
              </a:pathLst>
            </a:custGeom>
            <a:solidFill>
              <a:srgbClr val="3332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pic>
          <p:nvPicPr>
            <p:cNvPr id="192" name="object 6"/>
            <p:cNvPicPr/>
            <p:nvPr/>
          </p:nvPicPr>
          <p:blipFill>
            <a:blip r:embed="rId2"/>
            <a:stretch/>
          </p:blipFill>
          <p:spPr>
            <a:xfrm>
              <a:off x="71640" y="5414760"/>
              <a:ext cx="5388480" cy="3931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3" name="Group 4"/>
          <p:cNvGrpSpPr/>
          <p:nvPr/>
        </p:nvGrpSpPr>
        <p:grpSpPr>
          <a:xfrm>
            <a:off x="5676840" y="5307480"/>
            <a:ext cx="6236280" cy="4150440"/>
            <a:chOff x="5676840" y="5307480"/>
            <a:chExt cx="6236280" cy="4150440"/>
          </a:xfrm>
        </p:grpSpPr>
        <p:sp>
          <p:nvSpPr>
            <p:cNvPr id="194" name="CustomShape 5"/>
            <p:cNvSpPr/>
            <p:nvPr/>
          </p:nvSpPr>
          <p:spPr>
            <a:xfrm>
              <a:off x="5676840" y="5307480"/>
              <a:ext cx="6236280" cy="4150440"/>
            </a:xfrm>
            <a:custGeom>
              <a:avLst/>
              <a:gdLst/>
              <a:ahLst/>
              <a:cxnLst/>
              <a:rect l="l" t="t" r="r" b="b"/>
              <a:pathLst>
                <a:path w="6238875" h="4152900">
                  <a:moveTo>
                    <a:pt x="6238757" y="4152899"/>
                  </a:moveTo>
                  <a:lnTo>
                    <a:pt x="0" y="4152899"/>
                  </a:lnTo>
                  <a:lnTo>
                    <a:pt x="0" y="0"/>
                  </a:lnTo>
                  <a:lnTo>
                    <a:pt x="6238757" y="0"/>
                  </a:lnTo>
                  <a:lnTo>
                    <a:pt x="6238757" y="4152899"/>
                  </a:lnTo>
                  <a:close/>
                </a:path>
              </a:pathLst>
            </a:custGeom>
            <a:solidFill>
              <a:srgbClr val="3332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pic>
          <p:nvPicPr>
            <p:cNvPr id="195" name="object 9"/>
            <p:cNvPicPr/>
            <p:nvPr/>
          </p:nvPicPr>
          <p:blipFill>
            <a:blip r:embed="rId3"/>
            <a:stretch/>
          </p:blipFill>
          <p:spPr>
            <a:xfrm>
              <a:off x="5784480" y="5414760"/>
              <a:ext cx="6026760" cy="3931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96" name="Group 6"/>
          <p:cNvGrpSpPr/>
          <p:nvPr/>
        </p:nvGrpSpPr>
        <p:grpSpPr>
          <a:xfrm>
            <a:off x="12107520" y="5307480"/>
            <a:ext cx="6179040" cy="4150440"/>
            <a:chOff x="12107520" y="5307480"/>
            <a:chExt cx="6179040" cy="4150440"/>
          </a:xfrm>
        </p:grpSpPr>
        <p:sp>
          <p:nvSpPr>
            <p:cNvPr id="197" name="CustomShape 7"/>
            <p:cNvSpPr/>
            <p:nvPr/>
          </p:nvSpPr>
          <p:spPr>
            <a:xfrm>
              <a:off x="12107520" y="5307480"/>
              <a:ext cx="6179040" cy="4150440"/>
            </a:xfrm>
            <a:custGeom>
              <a:avLst/>
              <a:gdLst/>
              <a:ahLst/>
              <a:cxnLst/>
              <a:rect l="l" t="t" r="r" b="b"/>
              <a:pathLst>
                <a:path w="6181725" h="4152900">
                  <a:moveTo>
                    <a:pt x="6181552" y="4152899"/>
                  </a:moveTo>
                  <a:lnTo>
                    <a:pt x="0" y="4152899"/>
                  </a:lnTo>
                  <a:lnTo>
                    <a:pt x="0" y="0"/>
                  </a:lnTo>
                  <a:lnTo>
                    <a:pt x="6181552" y="0"/>
                  </a:lnTo>
                  <a:lnTo>
                    <a:pt x="6181552" y="4152899"/>
                  </a:lnTo>
                  <a:close/>
                </a:path>
              </a:pathLst>
            </a:custGeom>
            <a:solidFill>
              <a:srgbClr val="33322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hr-HR"/>
            </a:p>
          </p:txBody>
        </p:sp>
        <p:pic>
          <p:nvPicPr>
            <p:cNvPr id="198" name="object 12"/>
            <p:cNvPicPr/>
            <p:nvPr/>
          </p:nvPicPr>
          <p:blipFill>
            <a:blip r:embed="rId4"/>
            <a:stretch/>
          </p:blipFill>
          <p:spPr>
            <a:xfrm>
              <a:off x="12245400" y="5414760"/>
              <a:ext cx="5883840" cy="3931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9" name="CustomShape 8"/>
          <p:cNvSpPr/>
          <p:nvPr/>
        </p:nvSpPr>
        <p:spPr>
          <a:xfrm>
            <a:off x="176400" y="1815120"/>
            <a:ext cx="17821440" cy="250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hr-HR" sz="2800" b="0" strike="noStrike" spc="-1" dirty="0">
              <a:solidFill>
                <a:srgbClr val="00000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800" b="0" strike="noStrike" spc="-1" dirty="0">
              <a:solidFill>
                <a:srgbClr val="000000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sz="2800" b="0" strike="noStrike" spc="-1" dirty="0">
              <a:latin typeface="Arial"/>
            </a:endParaRPr>
          </a:p>
        </p:txBody>
      </p:sp>
      <p:pic>
        <p:nvPicPr>
          <p:cNvPr id="200" name="Picture 193"/>
          <p:cNvPicPr/>
          <p:nvPr/>
        </p:nvPicPr>
        <p:blipFill>
          <a:blip r:embed="rId5"/>
          <a:stretch/>
        </p:blipFill>
        <p:spPr>
          <a:xfrm>
            <a:off x="7848720" y="0"/>
            <a:ext cx="2589480" cy="198288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32E2247-FD87-D02B-E609-303310D1B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966" y="1815120"/>
            <a:ext cx="2784891" cy="28192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15D6CB5-3155-DFD7-9085-C61F3CB756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497" y="2437421"/>
            <a:ext cx="1981372" cy="19813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A3C4FC9-6681-4E58-A6B8-EC0EF7AE93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7684" y="1982880"/>
            <a:ext cx="2684919" cy="23353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95"/>
          <p:cNvPicPr/>
          <p:nvPr/>
        </p:nvPicPr>
        <p:blipFill>
          <a:blip r:embed="rId2"/>
          <a:stretch/>
        </p:blipFill>
        <p:spPr>
          <a:xfrm>
            <a:off x="7020360" y="0"/>
            <a:ext cx="4463280" cy="3418200"/>
          </a:xfrm>
          <a:prstGeom prst="rect">
            <a:avLst/>
          </a:prstGeom>
          <a:ln w="0"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551880" y="3418200"/>
            <a:ext cx="17736120" cy="18495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8800" b="1" strike="noStrike" spc="-100" dirty="0" err="1">
                <a:solidFill>
                  <a:srgbClr val="121212"/>
                </a:solidFill>
                <a:latin typeface="Courier New"/>
                <a:ea typeface="DejaVu Sans"/>
              </a:rPr>
              <a:t>Thank</a:t>
            </a:r>
            <a:r>
              <a:rPr lang="hr-HR" sz="8800" b="1" strike="noStrike" spc="-100" dirty="0">
                <a:solidFill>
                  <a:srgbClr val="121212"/>
                </a:solidFill>
                <a:latin typeface="Courier New"/>
                <a:ea typeface="DejaVu Sans"/>
              </a:rPr>
              <a:t> </a:t>
            </a:r>
            <a:r>
              <a:rPr lang="hr-HR" sz="8800" b="1" strike="noStrike" spc="-100" dirty="0" err="1">
                <a:solidFill>
                  <a:srgbClr val="121212"/>
                </a:solidFill>
                <a:latin typeface="Courier New"/>
                <a:ea typeface="DejaVu Sans"/>
              </a:rPr>
              <a:t>you</a:t>
            </a:r>
            <a:r>
              <a:rPr lang="hr-HR" sz="8800" b="1" strike="noStrike" spc="-100" dirty="0">
                <a:solidFill>
                  <a:srgbClr val="121212"/>
                </a:solidFill>
                <a:latin typeface="Courier New"/>
                <a:ea typeface="DejaVu Sans"/>
              </a:rPr>
              <a:t> for </a:t>
            </a:r>
            <a:r>
              <a:rPr lang="hr-HR" sz="8800" b="1" strike="noStrike" spc="-100" dirty="0" err="1">
                <a:solidFill>
                  <a:srgbClr val="121212"/>
                </a:solidFill>
                <a:latin typeface="Courier New"/>
                <a:ea typeface="DejaVu Sans"/>
              </a:rPr>
              <a:t>attention</a:t>
            </a:r>
            <a:r>
              <a:rPr lang="hr-HR" sz="8800" b="1" strike="noStrike" spc="-100" dirty="0">
                <a:solidFill>
                  <a:srgbClr val="121212"/>
                </a:solidFill>
                <a:latin typeface="Courier New"/>
                <a:ea typeface="DejaVu Sans"/>
              </a:rPr>
              <a:t>!</a:t>
            </a:r>
            <a:r>
              <a:rPr lang="hr-HR" sz="8800" b="1" strike="noStrike" spc="225" dirty="0">
                <a:solidFill>
                  <a:srgbClr val="121212"/>
                </a:solidFill>
                <a:latin typeface="Courier New"/>
                <a:ea typeface="DejaVu Sans"/>
              </a:rPr>
              <a:t>:)</a:t>
            </a:r>
          </a:p>
          <a:p>
            <a:pPr>
              <a:lnSpc>
                <a:spcPct val="100000"/>
              </a:lnSpc>
            </a:pPr>
            <a:endParaRPr lang="hr-HR" sz="8800" b="1" strike="noStrike" spc="225" dirty="0">
              <a:solidFill>
                <a:srgbClr val="121212"/>
              </a:solidFill>
              <a:latin typeface="Courier New"/>
              <a:ea typeface="DejaVu Sans"/>
            </a:endParaRPr>
          </a:p>
          <a:p>
            <a:pPr>
              <a:lnSpc>
                <a:spcPct val="100000"/>
              </a:lnSpc>
            </a:pPr>
            <a:endParaRPr lang="hr-HR" sz="1100" b="0" strike="noStrike" spc="-1" dirty="0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2800" y="8280000"/>
            <a:ext cx="17736120" cy="16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600" b="0" strike="noStrike" spc="-1">
                <a:solidFill>
                  <a:srgbClr val="000000"/>
                </a:solidFill>
                <a:latin typeface="Courier New"/>
                <a:ea typeface="DejaVu Sans"/>
              </a:rPr>
              <a:t>Place a plaque with your name on the selected vine and enjoy the golden drops of the premium Lions Anima traminac with the joy of generosity!</a:t>
            </a:r>
            <a:endParaRPr lang="hr-HR" sz="36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535383" y="5989156"/>
            <a:ext cx="13840690" cy="1804025"/>
          </a:xfrm>
          <a:prstGeom prst="rect">
            <a:avLst/>
          </a:prstGeom>
          <a:noFill/>
          <a:ln w="76320">
            <a:solidFill>
              <a:srgbClr val="492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hr-HR"/>
          </a:p>
        </p:txBody>
      </p:sp>
      <p:sp>
        <p:nvSpPr>
          <p:cNvPr id="206" name="CustomShape 4"/>
          <p:cNvSpPr/>
          <p:nvPr/>
        </p:nvSpPr>
        <p:spPr>
          <a:xfrm>
            <a:off x="2986233" y="6459873"/>
            <a:ext cx="14761440" cy="55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hr-HR" sz="3200" b="1" spc="-1" dirty="0">
                <a:solidFill>
                  <a:srgbClr val="000000"/>
                </a:solidFill>
                <a:latin typeface="Courier New"/>
              </a:rPr>
              <a:t>https://youtu.be/emiXAEHp6Sk?si=dznveKNfYfWi2qPR</a:t>
            </a:r>
            <a:endParaRPr lang="hr-HR" sz="3200" b="1" strike="noStrike" spc="-1" dirty="0">
              <a:latin typeface="Arial"/>
            </a:endParaRPr>
          </a:p>
        </p:txBody>
      </p:sp>
      <p:pic>
        <p:nvPicPr>
          <p:cNvPr id="207" name="object 7_2"/>
          <p:cNvPicPr/>
          <p:nvPr/>
        </p:nvPicPr>
        <p:blipFill>
          <a:blip r:embed="rId3"/>
          <a:stretch/>
        </p:blipFill>
        <p:spPr>
          <a:xfrm>
            <a:off x="405360" y="360"/>
            <a:ext cx="3120120" cy="41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481</Words>
  <Application>Microsoft Office PowerPoint</Application>
  <PresentationFormat>Prilagođeno</PresentationFormat>
  <Paragraphs>46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Courier New</vt:lpstr>
      <vt:lpstr>Symbol</vt:lpstr>
      <vt:lpstr>Wingdings</vt:lpstr>
      <vt:lpstr>Office Theme</vt:lpstr>
      <vt:lpstr>Office Theme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Gray Elegant Lines Announcements Updates and Reports Talking Presentation</dc:title>
  <dc:subject/>
  <dc:creator>Petra</dc:creator>
  <cp:keywords>DAFPd27GZQc DAFPd27GZQc DAFPd27GZQc DAFPd27GZQc DAFPd27GZQc DAFPd27GZQc DAFPd27GZQc DAFPd27GZQc BADUJvfnVcU</cp:keywords>
  <dc:description/>
  <cp:lastModifiedBy>Arithera2 Bukovačka</cp:lastModifiedBy>
  <cp:revision>24</cp:revision>
  <dcterms:created xsi:type="dcterms:W3CDTF">2022-10-20T11:06:59Z</dcterms:created>
  <dcterms:modified xsi:type="dcterms:W3CDTF">2024-10-04T12:52:39Z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2022-10-20T00:00:00Z</vt:filetime>
  </property>
  <property fmtid="{D5CDD505-2E9C-101B-9397-08002B2CF9AE}" pid="4" name="Creator">
    <vt:lpwstr>Canva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2022-10-20T00:00:00Z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Custom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9</vt:i4>
  </property>
</Properties>
</file>