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864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12192000" cy="6858000"/>
  <p:notesSz cx="6797675" cy="9926638"/>
  <p:embeddedFontLst>
    <p:embeddedFont>
      <p:font typeface="Wingdings 3" panose="05040102010807070707" pitchFamily="18" charset="2"/>
      <p:regular r:id="rId5"/>
    </p:embeddedFont>
    <p:embeddedFont>
      <p:font typeface="Franklin Gothic Book" panose="020B0503020102020204" pitchFamily="34" charset="0"/>
      <p:regular r:id="rId6"/>
      <p: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egoe UI Semibold" panose="020B0702040204020203" pitchFamily="34" charset="0"/>
      <p:bold r:id="rId16"/>
      <p:boldItalic r:id="rId17"/>
    </p:embeddedFont>
  </p:embeddedFontLst>
  <p:custDataLst>
    <p:tags r:id="rId18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78697"/>
    <a:srgbClr val="336600"/>
    <a:srgbClr val="E71976"/>
    <a:srgbClr val="D9D9D9"/>
    <a:srgbClr val="FF3E3E"/>
    <a:srgbClr val="056471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8" autoAdjust="0"/>
    <p:restoredTop sz="92743" autoAdjust="0"/>
  </p:normalViewPr>
  <p:slideViewPr>
    <p:cSldViewPr snapToGrid="0">
      <p:cViewPr varScale="1">
        <p:scale>
          <a:sx n="64" d="100"/>
          <a:sy n="64" d="100"/>
        </p:scale>
        <p:origin x="460" y="32"/>
      </p:cViewPr>
      <p:guideLst>
        <p:guide orient="horz" pos="2136"/>
        <p:guide pos="38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gs" Target="tags/tag1.xml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0F36C-0EA4-445E-8367-51B2653C3C2D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6F4E59B-BC3C-4CCA-8B05-B279D55AE324}">
      <dgm:prSet phldrT="[Text]"/>
      <dgm:spPr/>
      <dgm:t>
        <a:bodyPr/>
        <a:lstStyle/>
        <a:p>
          <a:r>
            <a:rPr lang="hr-HR" b="1" dirty="0"/>
            <a:t> </a:t>
          </a:r>
          <a:r>
            <a:rPr lang="hr-HR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Poticanje ženskog vođenja </a:t>
          </a:r>
          <a:r>
            <a:rPr lang="hr-HR" b="1" i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on-</a:t>
          </a:r>
          <a:r>
            <a:rPr lang="hr-HR" b="1" i="1" dirty="0" err="1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going</a:t>
          </a:r>
          <a:r>
            <a:rPr lang="hr-HR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projekata</a:t>
          </a:r>
          <a:endParaRPr lang="hr-HR" b="1" dirty="0"/>
        </a:p>
      </dgm:t>
    </dgm:pt>
    <dgm:pt modelId="{806FC89A-D55A-4965-91D5-436606CA9AAA}" type="parTrans" cxnId="{00A42975-FC2B-48BA-A84E-A13ACA426830}">
      <dgm:prSet/>
      <dgm:spPr/>
      <dgm:t>
        <a:bodyPr/>
        <a:lstStyle/>
        <a:p>
          <a:endParaRPr lang="hr-HR"/>
        </a:p>
      </dgm:t>
    </dgm:pt>
    <dgm:pt modelId="{DF40AC61-CC26-4783-B945-0F0BC9A92234}" type="sibTrans" cxnId="{00A42975-FC2B-48BA-A84E-A13ACA426830}">
      <dgm:prSet/>
      <dgm:spPr/>
      <dgm:t>
        <a:bodyPr/>
        <a:lstStyle/>
        <a:p>
          <a:endParaRPr lang="hr-HR"/>
        </a:p>
      </dgm:t>
    </dgm:pt>
    <dgm:pt modelId="{2AA53FD8-C78E-4CC2-9692-DE985A9F00B2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hr-HR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Aplicirati za LCI </a:t>
          </a:r>
          <a:r>
            <a:rPr lang="hr-HR" b="1" dirty="0" err="1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grant</a:t>
          </a:r>
          <a:r>
            <a:rPr lang="hr-HR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za realizaciju New </a:t>
          </a:r>
          <a:r>
            <a:rPr lang="hr-HR" b="1" dirty="0" err="1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Voices</a:t>
          </a:r>
          <a:r>
            <a:rPr lang="hr-HR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simpozija 2022</a:t>
          </a:r>
          <a:r>
            <a:rPr lang="hr-HR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hr-HR" b="1" dirty="0"/>
        </a:p>
      </dgm:t>
    </dgm:pt>
    <dgm:pt modelId="{E55BB78B-486E-469E-97B8-3497C635A43C}" type="parTrans" cxnId="{61878072-9B3F-485D-93FC-B7207CD72BA8}">
      <dgm:prSet/>
      <dgm:spPr/>
      <dgm:t>
        <a:bodyPr/>
        <a:lstStyle/>
        <a:p>
          <a:endParaRPr lang="hr-HR"/>
        </a:p>
      </dgm:t>
    </dgm:pt>
    <dgm:pt modelId="{F8815061-C907-4AFE-B226-420760E05812}" type="sibTrans" cxnId="{61878072-9B3F-485D-93FC-B7207CD72BA8}">
      <dgm:prSet/>
      <dgm:spPr/>
      <dgm:t>
        <a:bodyPr/>
        <a:lstStyle/>
        <a:p>
          <a:endParaRPr lang="hr-HR"/>
        </a:p>
      </dgm:t>
    </dgm:pt>
    <dgm:pt modelId="{DF7A06ED-6B51-4DD6-9E4D-E8FB35F146B4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hr-HR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Oformiti New </a:t>
          </a:r>
          <a:r>
            <a:rPr lang="hr-HR" b="1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Voices</a:t>
          </a:r>
          <a:r>
            <a:rPr lang="hr-HR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platformu u promociji New </a:t>
          </a:r>
          <a:r>
            <a:rPr lang="hr-HR" b="1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Voices</a:t>
          </a:r>
          <a:r>
            <a:rPr lang="hr-HR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Hrvatska po uzoru na Internacionalna povjerenstva New </a:t>
          </a:r>
          <a:r>
            <a:rPr lang="hr-HR" b="1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Voices</a:t>
          </a:r>
          <a:endParaRPr lang="hr-HR" b="1" dirty="0"/>
        </a:p>
      </dgm:t>
    </dgm:pt>
    <dgm:pt modelId="{8BA60EFF-E4D1-4C76-B0D0-7659FE56FFC2}" type="parTrans" cxnId="{7B6F324E-B9ED-42D7-93AC-B767145A8F8C}">
      <dgm:prSet/>
      <dgm:spPr/>
      <dgm:t>
        <a:bodyPr/>
        <a:lstStyle/>
        <a:p>
          <a:endParaRPr lang="hr-HR"/>
        </a:p>
      </dgm:t>
    </dgm:pt>
    <dgm:pt modelId="{46FC3168-EA6F-47B6-9051-7E8E3B372323}" type="sibTrans" cxnId="{7B6F324E-B9ED-42D7-93AC-B767145A8F8C}">
      <dgm:prSet/>
      <dgm:spPr/>
      <dgm:t>
        <a:bodyPr/>
        <a:lstStyle/>
        <a:p>
          <a:endParaRPr lang="hr-HR"/>
        </a:p>
      </dgm:t>
    </dgm:pt>
    <dgm:pt modelId="{83738514-4D55-4D11-B7E5-A6070C0F78D6}">
      <dgm:prSet phldrT="[Text]"/>
      <dgm:spPr/>
      <dgm:t>
        <a:bodyPr/>
        <a:lstStyle/>
        <a:p>
          <a:pPr>
            <a:buAutoNum type="arabicPeriod"/>
          </a:pPr>
          <a:r>
            <a:rPr lang="hr-HR" b="1" dirty="0">
              <a:latin typeface="+mn-lt"/>
            </a:rPr>
            <a:t>Tradicionalno usmjeriti simpozij i radionicu u smjeru poticanja socijalizacije  ranjivih društvenih skupina </a:t>
          </a:r>
          <a:endParaRPr lang="hr-HR" b="1" dirty="0"/>
        </a:p>
      </dgm:t>
    </dgm:pt>
    <dgm:pt modelId="{FA9D402D-B9FD-492E-B14D-347EC9958CC8}" type="sibTrans" cxnId="{54374848-D9DD-440A-996E-13D8A7463064}">
      <dgm:prSet/>
      <dgm:spPr/>
      <dgm:t>
        <a:bodyPr/>
        <a:lstStyle/>
        <a:p>
          <a:endParaRPr lang="hr-HR"/>
        </a:p>
      </dgm:t>
    </dgm:pt>
    <dgm:pt modelId="{ED6BE5E3-7FA2-4C1B-87A1-FABD69BCCF91}" type="parTrans" cxnId="{54374848-D9DD-440A-996E-13D8A7463064}">
      <dgm:prSet/>
      <dgm:spPr/>
      <dgm:t>
        <a:bodyPr/>
        <a:lstStyle/>
        <a:p>
          <a:endParaRPr lang="hr-HR"/>
        </a:p>
      </dgm:t>
    </dgm:pt>
    <dgm:pt modelId="{60B129BA-1F29-4955-8062-1EE1A76043BC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hr-HR" b="1" dirty="0"/>
            <a:t>Članovi Povjerenstva: </a:t>
          </a:r>
          <a:r>
            <a:rPr lang="hr-HR" b="0" dirty="0"/>
            <a:t>Ilijana </a:t>
          </a:r>
          <a:r>
            <a:rPr lang="hr-HR" b="0" dirty="0" err="1"/>
            <a:t>Palčec,Đurđa</a:t>
          </a:r>
          <a:r>
            <a:rPr lang="hr-HR" b="0" dirty="0"/>
            <a:t> </a:t>
          </a:r>
          <a:r>
            <a:rPr lang="hr-HR" b="0" dirty="0" err="1"/>
            <a:t>Protić</a:t>
          </a:r>
          <a:r>
            <a:rPr lang="hr-HR" b="0" dirty="0"/>
            <a:t>, Mladenka Šarić, Sanja </a:t>
          </a:r>
          <a:r>
            <a:rPr lang="hr-HR" b="0" dirty="0" err="1"/>
            <a:t>Matovina</a:t>
          </a:r>
          <a:r>
            <a:rPr lang="hr-HR" b="0" dirty="0"/>
            <a:t> – Lulić , Tatjana Vukman, </a:t>
          </a:r>
          <a:r>
            <a:rPr lang="hr-HR" b="0" dirty="0" err="1"/>
            <a:t>Irella</a:t>
          </a:r>
          <a:r>
            <a:rPr lang="hr-HR" b="0" dirty="0"/>
            <a:t> Bogut , Ana Prelog &amp; Sandy Lovković</a:t>
          </a:r>
        </a:p>
      </dgm:t>
    </dgm:pt>
    <dgm:pt modelId="{0BC280A5-DB21-462F-9A66-F12E5517D9BB}" type="parTrans" cxnId="{01FCFE7A-0D4C-4077-8BEE-54F804E634D3}">
      <dgm:prSet/>
      <dgm:spPr/>
      <dgm:t>
        <a:bodyPr/>
        <a:lstStyle/>
        <a:p>
          <a:endParaRPr lang="en-US"/>
        </a:p>
      </dgm:t>
    </dgm:pt>
    <dgm:pt modelId="{3C014001-60BE-4302-8E1E-B62BB5631A2C}" type="sibTrans" cxnId="{01FCFE7A-0D4C-4077-8BEE-54F804E634D3}">
      <dgm:prSet/>
      <dgm:spPr/>
      <dgm:t>
        <a:bodyPr/>
        <a:lstStyle/>
        <a:p>
          <a:endParaRPr lang="en-US"/>
        </a:p>
      </dgm:t>
    </dgm:pt>
    <dgm:pt modelId="{100B9B56-5D83-459F-A8E3-395CA38D0725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hr-HR" b="1"/>
            <a:t>Simpozij &amp; radionica planirani za kraj ožujka/22.</a:t>
          </a:r>
        </a:p>
      </dgm:t>
    </dgm:pt>
    <dgm:pt modelId="{0E45A7B5-E482-4E8C-8C81-6D9B46C90AC6}" type="parTrans" cxnId="{F3E3737D-CAFF-4D93-9634-43915E6E18AE}">
      <dgm:prSet/>
      <dgm:spPr/>
      <dgm:t>
        <a:bodyPr/>
        <a:lstStyle/>
        <a:p>
          <a:endParaRPr lang="en-US"/>
        </a:p>
      </dgm:t>
    </dgm:pt>
    <dgm:pt modelId="{B52A91BF-48EF-4E36-85FB-1E717DFF1D5D}" type="sibTrans" cxnId="{F3E3737D-CAFF-4D93-9634-43915E6E18AE}">
      <dgm:prSet/>
      <dgm:spPr/>
      <dgm:t>
        <a:bodyPr/>
        <a:lstStyle/>
        <a:p>
          <a:endParaRPr lang="en-US"/>
        </a:p>
      </dgm:t>
    </dgm:pt>
    <dgm:pt modelId="{F7FE8DEA-3168-46BC-804C-932CBC2D0257}" type="pres">
      <dgm:prSet presAssocID="{5C30F36C-0EA4-445E-8367-51B2653C3C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64C10F-ED21-4282-8FB6-8763907D95FC}" type="pres">
      <dgm:prSet presAssocID="{83738514-4D55-4D11-B7E5-A6070C0F78D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D638B-90D5-43EA-9E96-0AC868171FEC}" type="pres">
      <dgm:prSet presAssocID="{FA9D402D-B9FD-492E-B14D-347EC9958CC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24C3257-4D55-4581-8C66-CDD4042E6EA1}" type="pres">
      <dgm:prSet presAssocID="{FA9D402D-B9FD-492E-B14D-347EC9958CC8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7044F6C5-E8E5-45CB-B43A-D3F543A7064E}" type="pres">
      <dgm:prSet presAssocID="{86F4E59B-BC3C-4CCA-8B05-B279D55AE32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68903-3E55-4B41-B032-03CBCECE6216}" type="pres">
      <dgm:prSet presAssocID="{DF40AC61-CC26-4783-B945-0F0BC9A9223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F0076D1-6D5A-40ED-937D-4310A50FF4C8}" type="pres">
      <dgm:prSet presAssocID="{DF40AC61-CC26-4783-B945-0F0BC9A92234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C3393718-6D87-4160-A670-971FC795BECA}" type="pres">
      <dgm:prSet presAssocID="{2AA53FD8-C78E-4CC2-9692-DE985A9F00B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F9ED2-6398-4BE6-89A3-8CDF5351A87C}" type="pres">
      <dgm:prSet presAssocID="{F8815061-C907-4AFE-B226-420760E0581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494B392-F1E7-4106-A09C-A4A38D0434D1}" type="pres">
      <dgm:prSet presAssocID="{F8815061-C907-4AFE-B226-420760E05812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F91B4264-4A5C-417D-BB3F-F2DADCD7C205}" type="pres">
      <dgm:prSet presAssocID="{DF7A06ED-6B51-4DD6-9E4D-E8FB35F146B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FFDAB-DA08-40B9-AA52-5E5F2964DC84}" type="pres">
      <dgm:prSet presAssocID="{46FC3168-EA6F-47B6-9051-7E8E3B37232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31EB9AF-41B3-4F65-A7FB-2BE487AA9FB6}" type="pres">
      <dgm:prSet presAssocID="{46FC3168-EA6F-47B6-9051-7E8E3B372323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37972D8B-7178-49C2-AB77-421AE487B8B5}" type="pres">
      <dgm:prSet presAssocID="{100B9B56-5D83-459F-A8E3-395CA38D072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C3394-3EE2-4BD9-AC7E-A619691BD048}" type="pres">
      <dgm:prSet presAssocID="{B52A91BF-48EF-4E36-85FB-1E717DFF1D5D}" presName="sibTrans" presStyleLbl="sibTrans1D1" presStyleIdx="4" presStyleCnt="5"/>
      <dgm:spPr/>
      <dgm:t>
        <a:bodyPr/>
        <a:lstStyle/>
        <a:p>
          <a:endParaRPr lang="en-US"/>
        </a:p>
      </dgm:t>
    </dgm:pt>
    <dgm:pt modelId="{7B651F21-F454-4D53-A3AF-EA51EDC4BE45}" type="pres">
      <dgm:prSet presAssocID="{B52A91BF-48EF-4E36-85FB-1E717DFF1D5D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0ABD4EB8-DA39-46D9-8BE9-F8BDC38653D5}" type="pres">
      <dgm:prSet presAssocID="{60B129BA-1F29-4955-8062-1EE1A76043B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31DD18-F328-4B08-8F59-DF89FE6CDC4E}" type="presOf" srcId="{F8815061-C907-4AFE-B226-420760E05812}" destId="{7494B392-F1E7-4106-A09C-A4A38D0434D1}" srcOrd="1" destOrd="0" presId="urn:microsoft.com/office/officeart/2016/7/layout/RepeatingBendingProcessNew"/>
    <dgm:cxn modelId="{13E01219-502D-43BB-A2BF-8216743430ED}" type="presOf" srcId="{B52A91BF-48EF-4E36-85FB-1E717DFF1D5D}" destId="{7B651F21-F454-4D53-A3AF-EA51EDC4BE45}" srcOrd="1" destOrd="0" presId="urn:microsoft.com/office/officeart/2016/7/layout/RepeatingBendingProcessNew"/>
    <dgm:cxn modelId="{00A42975-FC2B-48BA-A84E-A13ACA426830}" srcId="{5C30F36C-0EA4-445E-8367-51B2653C3C2D}" destId="{86F4E59B-BC3C-4CCA-8B05-B279D55AE324}" srcOrd="1" destOrd="0" parTransId="{806FC89A-D55A-4965-91D5-436606CA9AAA}" sibTransId="{DF40AC61-CC26-4783-B945-0F0BC9A92234}"/>
    <dgm:cxn modelId="{E3778D79-CC09-48D3-9016-4C38E0FDBE89}" type="presOf" srcId="{2AA53FD8-C78E-4CC2-9692-DE985A9F00B2}" destId="{C3393718-6D87-4160-A670-971FC795BECA}" srcOrd="0" destOrd="0" presId="urn:microsoft.com/office/officeart/2016/7/layout/RepeatingBendingProcessNew"/>
    <dgm:cxn modelId="{61878072-9B3F-485D-93FC-B7207CD72BA8}" srcId="{5C30F36C-0EA4-445E-8367-51B2653C3C2D}" destId="{2AA53FD8-C78E-4CC2-9692-DE985A9F00B2}" srcOrd="2" destOrd="0" parTransId="{E55BB78B-486E-469E-97B8-3497C635A43C}" sibTransId="{F8815061-C907-4AFE-B226-420760E05812}"/>
    <dgm:cxn modelId="{C95C6F8A-B536-46C3-A91C-8177BE6A549D}" type="presOf" srcId="{60B129BA-1F29-4955-8062-1EE1A76043BC}" destId="{0ABD4EB8-DA39-46D9-8BE9-F8BDC38653D5}" srcOrd="0" destOrd="0" presId="urn:microsoft.com/office/officeart/2016/7/layout/RepeatingBendingProcessNew"/>
    <dgm:cxn modelId="{01FCFE7A-0D4C-4077-8BEE-54F804E634D3}" srcId="{5C30F36C-0EA4-445E-8367-51B2653C3C2D}" destId="{60B129BA-1F29-4955-8062-1EE1A76043BC}" srcOrd="5" destOrd="0" parTransId="{0BC280A5-DB21-462F-9A66-F12E5517D9BB}" sibTransId="{3C014001-60BE-4302-8E1E-B62BB5631A2C}"/>
    <dgm:cxn modelId="{F3E3737D-CAFF-4D93-9634-43915E6E18AE}" srcId="{5C30F36C-0EA4-445E-8367-51B2653C3C2D}" destId="{100B9B56-5D83-459F-A8E3-395CA38D0725}" srcOrd="4" destOrd="0" parTransId="{0E45A7B5-E482-4E8C-8C81-6D9B46C90AC6}" sibTransId="{B52A91BF-48EF-4E36-85FB-1E717DFF1D5D}"/>
    <dgm:cxn modelId="{A737BD0A-42AF-4363-99ED-D92DACD327DC}" type="presOf" srcId="{F8815061-C907-4AFE-B226-420760E05812}" destId="{7B6F9ED2-6398-4BE6-89A3-8CDF5351A87C}" srcOrd="0" destOrd="0" presId="urn:microsoft.com/office/officeart/2016/7/layout/RepeatingBendingProcessNew"/>
    <dgm:cxn modelId="{9E22643C-A63F-4206-87C4-A6DE59E3EA03}" type="presOf" srcId="{83738514-4D55-4D11-B7E5-A6070C0F78D6}" destId="{F464C10F-ED21-4282-8FB6-8763907D95FC}" srcOrd="0" destOrd="0" presId="urn:microsoft.com/office/officeart/2016/7/layout/RepeatingBendingProcessNew"/>
    <dgm:cxn modelId="{37357537-5EA8-4670-B356-B1B0BD87C803}" type="presOf" srcId="{5C30F36C-0EA4-445E-8367-51B2653C3C2D}" destId="{F7FE8DEA-3168-46BC-804C-932CBC2D0257}" srcOrd="0" destOrd="0" presId="urn:microsoft.com/office/officeart/2016/7/layout/RepeatingBendingProcessNew"/>
    <dgm:cxn modelId="{CFF25AF6-3FE2-49F5-8C5B-72707DDDA07C}" type="presOf" srcId="{DF7A06ED-6B51-4DD6-9E4D-E8FB35F146B4}" destId="{F91B4264-4A5C-417D-BB3F-F2DADCD7C205}" srcOrd="0" destOrd="0" presId="urn:microsoft.com/office/officeart/2016/7/layout/RepeatingBendingProcessNew"/>
    <dgm:cxn modelId="{EB9B8300-528F-44A0-86B6-E6B7E3C0E528}" type="presOf" srcId="{B52A91BF-48EF-4E36-85FB-1E717DFF1D5D}" destId="{8A6C3394-3EE2-4BD9-AC7E-A619691BD048}" srcOrd="0" destOrd="0" presId="urn:microsoft.com/office/officeart/2016/7/layout/RepeatingBendingProcessNew"/>
    <dgm:cxn modelId="{A7AC1573-B364-4676-904F-7D833702CAFB}" type="presOf" srcId="{46FC3168-EA6F-47B6-9051-7E8E3B372323}" destId="{79EFFDAB-DA08-40B9-AA52-5E5F2964DC84}" srcOrd="0" destOrd="0" presId="urn:microsoft.com/office/officeart/2016/7/layout/RepeatingBendingProcessNew"/>
    <dgm:cxn modelId="{E656B95A-2D0F-469B-9563-1074DB0FF484}" type="presOf" srcId="{FA9D402D-B9FD-492E-B14D-347EC9958CC8}" destId="{EFAD638B-90D5-43EA-9E96-0AC868171FEC}" srcOrd="0" destOrd="0" presId="urn:microsoft.com/office/officeart/2016/7/layout/RepeatingBendingProcessNew"/>
    <dgm:cxn modelId="{9A705A88-1F95-402D-A8D5-6B0127453469}" type="presOf" srcId="{86F4E59B-BC3C-4CCA-8B05-B279D55AE324}" destId="{7044F6C5-E8E5-45CB-B43A-D3F543A7064E}" srcOrd="0" destOrd="0" presId="urn:microsoft.com/office/officeart/2016/7/layout/RepeatingBendingProcessNew"/>
    <dgm:cxn modelId="{54374848-D9DD-440A-996E-13D8A7463064}" srcId="{5C30F36C-0EA4-445E-8367-51B2653C3C2D}" destId="{83738514-4D55-4D11-B7E5-A6070C0F78D6}" srcOrd="0" destOrd="0" parTransId="{ED6BE5E3-7FA2-4C1B-87A1-FABD69BCCF91}" sibTransId="{FA9D402D-B9FD-492E-B14D-347EC9958CC8}"/>
    <dgm:cxn modelId="{98D7122B-8D5B-43E7-8303-2739CA122BB4}" type="presOf" srcId="{DF40AC61-CC26-4783-B945-0F0BC9A92234}" destId="{F3D68903-3E55-4B41-B032-03CBCECE6216}" srcOrd="0" destOrd="0" presId="urn:microsoft.com/office/officeart/2016/7/layout/RepeatingBendingProcessNew"/>
    <dgm:cxn modelId="{EF1433D1-D596-4A8D-888D-0B4F405EA42E}" type="presOf" srcId="{46FC3168-EA6F-47B6-9051-7E8E3B372323}" destId="{B31EB9AF-41B3-4F65-A7FB-2BE487AA9FB6}" srcOrd="1" destOrd="0" presId="urn:microsoft.com/office/officeart/2016/7/layout/RepeatingBendingProcessNew"/>
    <dgm:cxn modelId="{B864D850-C332-4226-AF46-2504FA9AD58E}" type="presOf" srcId="{100B9B56-5D83-459F-A8E3-395CA38D0725}" destId="{37972D8B-7178-49C2-AB77-421AE487B8B5}" srcOrd="0" destOrd="0" presId="urn:microsoft.com/office/officeart/2016/7/layout/RepeatingBendingProcessNew"/>
    <dgm:cxn modelId="{19C6A7D3-9F1C-44E4-9B55-C329D8F1A288}" type="presOf" srcId="{FA9D402D-B9FD-492E-B14D-347EC9958CC8}" destId="{F24C3257-4D55-4581-8C66-CDD4042E6EA1}" srcOrd="1" destOrd="0" presId="urn:microsoft.com/office/officeart/2016/7/layout/RepeatingBendingProcessNew"/>
    <dgm:cxn modelId="{7B6F324E-B9ED-42D7-93AC-B767145A8F8C}" srcId="{5C30F36C-0EA4-445E-8367-51B2653C3C2D}" destId="{DF7A06ED-6B51-4DD6-9E4D-E8FB35F146B4}" srcOrd="3" destOrd="0" parTransId="{8BA60EFF-E4D1-4C76-B0D0-7659FE56FFC2}" sibTransId="{46FC3168-EA6F-47B6-9051-7E8E3B372323}"/>
    <dgm:cxn modelId="{882D6BAD-95F3-4ABD-BE1C-CF309EFAFDE0}" type="presOf" srcId="{DF40AC61-CC26-4783-B945-0F0BC9A92234}" destId="{AF0076D1-6D5A-40ED-937D-4310A50FF4C8}" srcOrd="1" destOrd="0" presId="urn:microsoft.com/office/officeart/2016/7/layout/RepeatingBendingProcessNew"/>
    <dgm:cxn modelId="{E1D1FE24-7CE1-4A0D-AB9F-52F12212B1FE}" type="presParOf" srcId="{F7FE8DEA-3168-46BC-804C-932CBC2D0257}" destId="{F464C10F-ED21-4282-8FB6-8763907D95FC}" srcOrd="0" destOrd="0" presId="urn:microsoft.com/office/officeart/2016/7/layout/RepeatingBendingProcessNew"/>
    <dgm:cxn modelId="{D6BD1867-D66A-4C5A-BABC-486DC35B3E4F}" type="presParOf" srcId="{F7FE8DEA-3168-46BC-804C-932CBC2D0257}" destId="{EFAD638B-90D5-43EA-9E96-0AC868171FEC}" srcOrd="1" destOrd="0" presId="urn:microsoft.com/office/officeart/2016/7/layout/RepeatingBendingProcessNew"/>
    <dgm:cxn modelId="{4DF17968-202F-49EB-9D2D-CE4DDBA42EF3}" type="presParOf" srcId="{EFAD638B-90D5-43EA-9E96-0AC868171FEC}" destId="{F24C3257-4D55-4581-8C66-CDD4042E6EA1}" srcOrd="0" destOrd="0" presId="urn:microsoft.com/office/officeart/2016/7/layout/RepeatingBendingProcessNew"/>
    <dgm:cxn modelId="{D3FEB22A-4C7C-4F8B-B5A5-03E9C4C0EF01}" type="presParOf" srcId="{F7FE8DEA-3168-46BC-804C-932CBC2D0257}" destId="{7044F6C5-E8E5-45CB-B43A-D3F543A7064E}" srcOrd="2" destOrd="0" presId="urn:microsoft.com/office/officeart/2016/7/layout/RepeatingBendingProcessNew"/>
    <dgm:cxn modelId="{42B2458A-D7B4-4E56-9499-7934092C319A}" type="presParOf" srcId="{F7FE8DEA-3168-46BC-804C-932CBC2D0257}" destId="{F3D68903-3E55-4B41-B032-03CBCECE6216}" srcOrd="3" destOrd="0" presId="urn:microsoft.com/office/officeart/2016/7/layout/RepeatingBendingProcessNew"/>
    <dgm:cxn modelId="{01D99AAE-F1FA-48A9-BBA2-494A2CF54079}" type="presParOf" srcId="{F3D68903-3E55-4B41-B032-03CBCECE6216}" destId="{AF0076D1-6D5A-40ED-937D-4310A50FF4C8}" srcOrd="0" destOrd="0" presId="urn:microsoft.com/office/officeart/2016/7/layout/RepeatingBendingProcessNew"/>
    <dgm:cxn modelId="{4EE41519-A100-4A9A-B920-00F174153958}" type="presParOf" srcId="{F7FE8DEA-3168-46BC-804C-932CBC2D0257}" destId="{C3393718-6D87-4160-A670-971FC795BECA}" srcOrd="4" destOrd="0" presId="urn:microsoft.com/office/officeart/2016/7/layout/RepeatingBendingProcessNew"/>
    <dgm:cxn modelId="{9BB86E2F-3F10-457B-9827-1A5FAB87A6A0}" type="presParOf" srcId="{F7FE8DEA-3168-46BC-804C-932CBC2D0257}" destId="{7B6F9ED2-6398-4BE6-89A3-8CDF5351A87C}" srcOrd="5" destOrd="0" presId="urn:microsoft.com/office/officeart/2016/7/layout/RepeatingBendingProcessNew"/>
    <dgm:cxn modelId="{EC8449AB-4ACC-4407-95BE-D8116690AF97}" type="presParOf" srcId="{7B6F9ED2-6398-4BE6-89A3-8CDF5351A87C}" destId="{7494B392-F1E7-4106-A09C-A4A38D0434D1}" srcOrd="0" destOrd="0" presId="urn:microsoft.com/office/officeart/2016/7/layout/RepeatingBendingProcessNew"/>
    <dgm:cxn modelId="{7A1DE332-13B0-45B9-9DEA-DDB4493A0907}" type="presParOf" srcId="{F7FE8DEA-3168-46BC-804C-932CBC2D0257}" destId="{F91B4264-4A5C-417D-BB3F-F2DADCD7C205}" srcOrd="6" destOrd="0" presId="urn:microsoft.com/office/officeart/2016/7/layout/RepeatingBendingProcessNew"/>
    <dgm:cxn modelId="{E8443D23-682F-4ECB-A9D5-F30C82B18127}" type="presParOf" srcId="{F7FE8DEA-3168-46BC-804C-932CBC2D0257}" destId="{79EFFDAB-DA08-40B9-AA52-5E5F2964DC84}" srcOrd="7" destOrd="0" presId="urn:microsoft.com/office/officeart/2016/7/layout/RepeatingBendingProcessNew"/>
    <dgm:cxn modelId="{12B88B35-2CFB-4049-BD9F-7426DC6D3CCB}" type="presParOf" srcId="{79EFFDAB-DA08-40B9-AA52-5E5F2964DC84}" destId="{B31EB9AF-41B3-4F65-A7FB-2BE487AA9FB6}" srcOrd="0" destOrd="0" presId="urn:microsoft.com/office/officeart/2016/7/layout/RepeatingBendingProcessNew"/>
    <dgm:cxn modelId="{2FF5E2E5-3FC9-4038-AF5F-DA0ECCE3C1D7}" type="presParOf" srcId="{F7FE8DEA-3168-46BC-804C-932CBC2D0257}" destId="{37972D8B-7178-49C2-AB77-421AE487B8B5}" srcOrd="8" destOrd="0" presId="urn:microsoft.com/office/officeart/2016/7/layout/RepeatingBendingProcessNew"/>
    <dgm:cxn modelId="{52D524C9-C733-4C4A-B783-505A00B431B6}" type="presParOf" srcId="{F7FE8DEA-3168-46BC-804C-932CBC2D0257}" destId="{8A6C3394-3EE2-4BD9-AC7E-A619691BD048}" srcOrd="9" destOrd="0" presId="urn:microsoft.com/office/officeart/2016/7/layout/RepeatingBendingProcessNew"/>
    <dgm:cxn modelId="{8382F6A7-3F2E-46D2-B73D-0FF6CB59E154}" type="presParOf" srcId="{8A6C3394-3EE2-4BD9-AC7E-A619691BD048}" destId="{7B651F21-F454-4D53-A3AF-EA51EDC4BE45}" srcOrd="0" destOrd="0" presId="urn:microsoft.com/office/officeart/2016/7/layout/RepeatingBendingProcessNew"/>
    <dgm:cxn modelId="{870209F3-5F38-40A8-87B1-41D13491B333}" type="presParOf" srcId="{F7FE8DEA-3168-46BC-804C-932CBC2D0257}" destId="{0ABD4EB8-DA39-46D9-8BE9-F8BDC38653D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D638B-90D5-43EA-9E96-0AC868171FEC}">
      <dsp:nvSpPr>
        <dsp:cNvPr id="0" name=""/>
        <dsp:cNvSpPr/>
      </dsp:nvSpPr>
      <dsp:spPr>
        <a:xfrm>
          <a:off x="2851889" y="667222"/>
          <a:ext cx="5158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812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096135" y="710210"/>
        <a:ext cx="27320" cy="5464"/>
      </dsp:txXfrm>
    </dsp:sp>
    <dsp:sp modelId="{F464C10F-ED21-4282-8FB6-8763907D95FC}">
      <dsp:nvSpPr>
        <dsp:cNvPr id="0" name=""/>
        <dsp:cNvSpPr/>
      </dsp:nvSpPr>
      <dsp:spPr>
        <a:xfrm>
          <a:off x="477981" y="229"/>
          <a:ext cx="2375708" cy="1425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412" tIns="122195" rIns="116412" bIns="122195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AutoNum type="arabicPeriod"/>
          </a:pPr>
          <a:r>
            <a:rPr lang="hr-HR" sz="1200" b="1" kern="1200" dirty="0">
              <a:latin typeface="+mn-lt"/>
            </a:rPr>
            <a:t>Tradicionalno usmjeriti simpozij i radionicu u smjeru poticanja socijalizacije  ranjivih društvenih skupina </a:t>
          </a:r>
          <a:endParaRPr lang="hr-HR" sz="1200" b="1" kern="1200" dirty="0"/>
        </a:p>
      </dsp:txBody>
      <dsp:txXfrm>
        <a:off x="477981" y="229"/>
        <a:ext cx="2375708" cy="1425424"/>
      </dsp:txXfrm>
    </dsp:sp>
    <dsp:sp modelId="{F3D68903-3E55-4B41-B032-03CBCECE6216}">
      <dsp:nvSpPr>
        <dsp:cNvPr id="0" name=""/>
        <dsp:cNvSpPr/>
      </dsp:nvSpPr>
      <dsp:spPr>
        <a:xfrm>
          <a:off x="1665835" y="1423854"/>
          <a:ext cx="2922120" cy="515812"/>
        </a:xfrm>
        <a:custGeom>
          <a:avLst/>
          <a:gdLst/>
          <a:ahLst/>
          <a:cxnLst/>
          <a:rect l="0" t="0" r="0" b="0"/>
          <a:pathLst>
            <a:path>
              <a:moveTo>
                <a:pt x="2922120" y="0"/>
              </a:moveTo>
              <a:lnTo>
                <a:pt x="2922120" y="275006"/>
              </a:lnTo>
              <a:lnTo>
                <a:pt x="0" y="275006"/>
              </a:lnTo>
              <a:lnTo>
                <a:pt x="0" y="51581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052576" y="1679029"/>
        <a:ext cx="148638" cy="5464"/>
      </dsp:txXfrm>
    </dsp:sp>
    <dsp:sp modelId="{7044F6C5-E8E5-45CB-B43A-D3F543A7064E}">
      <dsp:nvSpPr>
        <dsp:cNvPr id="0" name=""/>
        <dsp:cNvSpPr/>
      </dsp:nvSpPr>
      <dsp:spPr>
        <a:xfrm>
          <a:off x="3400102" y="229"/>
          <a:ext cx="2375708" cy="1425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412" tIns="122195" rIns="116412" bIns="122195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/>
            <a:t> </a:t>
          </a:r>
          <a:r>
            <a:rPr lang="hr-HR" sz="1200" b="1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Poticanje ženskog vođenja </a:t>
          </a:r>
          <a:r>
            <a:rPr lang="hr-HR" sz="1200" b="1" i="1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on-</a:t>
          </a:r>
          <a:r>
            <a:rPr lang="hr-HR" sz="1200" b="1" i="1" kern="1200" dirty="0" err="1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going</a:t>
          </a:r>
          <a:r>
            <a:rPr lang="hr-HR" sz="1200" b="1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projekata</a:t>
          </a:r>
          <a:endParaRPr lang="hr-HR" sz="1200" b="1" kern="1200" dirty="0"/>
        </a:p>
      </dsp:txBody>
      <dsp:txXfrm>
        <a:off x="3400102" y="229"/>
        <a:ext cx="2375708" cy="1425424"/>
      </dsp:txXfrm>
    </dsp:sp>
    <dsp:sp modelId="{7B6F9ED2-6398-4BE6-89A3-8CDF5351A87C}">
      <dsp:nvSpPr>
        <dsp:cNvPr id="0" name=""/>
        <dsp:cNvSpPr/>
      </dsp:nvSpPr>
      <dsp:spPr>
        <a:xfrm>
          <a:off x="2851889" y="2639060"/>
          <a:ext cx="5158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812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096135" y="2682047"/>
        <a:ext cx="27320" cy="5464"/>
      </dsp:txXfrm>
    </dsp:sp>
    <dsp:sp modelId="{C3393718-6D87-4160-A670-971FC795BECA}">
      <dsp:nvSpPr>
        <dsp:cNvPr id="0" name=""/>
        <dsp:cNvSpPr/>
      </dsp:nvSpPr>
      <dsp:spPr>
        <a:xfrm>
          <a:off x="477981" y="1972067"/>
          <a:ext cx="2375708" cy="1425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412" tIns="122195" rIns="116412" bIns="122195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hr-HR" sz="12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Aplicirati za LCI </a:t>
          </a:r>
          <a:r>
            <a:rPr lang="hr-HR" sz="1200" b="1" kern="1200" dirty="0" err="1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grant</a:t>
          </a:r>
          <a:r>
            <a:rPr lang="hr-HR" sz="12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za realizaciju New </a:t>
          </a:r>
          <a:r>
            <a:rPr lang="hr-HR" sz="1200" b="1" kern="1200" dirty="0" err="1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Voices</a:t>
          </a:r>
          <a:r>
            <a:rPr lang="hr-HR" sz="12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simpozija 2022</a:t>
          </a:r>
          <a:r>
            <a:rPr lang="hr-HR" sz="12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hr-HR" sz="1200" b="1" kern="1200" dirty="0"/>
        </a:p>
      </dsp:txBody>
      <dsp:txXfrm>
        <a:off x="477981" y="1972067"/>
        <a:ext cx="2375708" cy="1425424"/>
      </dsp:txXfrm>
    </dsp:sp>
    <dsp:sp modelId="{79EFFDAB-DA08-40B9-AA52-5E5F2964DC84}">
      <dsp:nvSpPr>
        <dsp:cNvPr id="0" name=""/>
        <dsp:cNvSpPr/>
      </dsp:nvSpPr>
      <dsp:spPr>
        <a:xfrm>
          <a:off x="1665835" y="3395692"/>
          <a:ext cx="2922120" cy="515812"/>
        </a:xfrm>
        <a:custGeom>
          <a:avLst/>
          <a:gdLst/>
          <a:ahLst/>
          <a:cxnLst/>
          <a:rect l="0" t="0" r="0" b="0"/>
          <a:pathLst>
            <a:path>
              <a:moveTo>
                <a:pt x="2922120" y="0"/>
              </a:moveTo>
              <a:lnTo>
                <a:pt x="2922120" y="275006"/>
              </a:lnTo>
              <a:lnTo>
                <a:pt x="0" y="275006"/>
              </a:lnTo>
              <a:lnTo>
                <a:pt x="0" y="515812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052576" y="3650866"/>
        <a:ext cx="148638" cy="5464"/>
      </dsp:txXfrm>
    </dsp:sp>
    <dsp:sp modelId="{F91B4264-4A5C-417D-BB3F-F2DADCD7C205}">
      <dsp:nvSpPr>
        <dsp:cNvPr id="0" name=""/>
        <dsp:cNvSpPr/>
      </dsp:nvSpPr>
      <dsp:spPr>
        <a:xfrm>
          <a:off x="3400102" y="1972067"/>
          <a:ext cx="2375708" cy="1425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412" tIns="122195" rIns="116412" bIns="122195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hr-HR" sz="1200" b="1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Oformiti New </a:t>
          </a:r>
          <a:r>
            <a:rPr lang="hr-HR" sz="1200" b="1" kern="12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Voices</a:t>
          </a:r>
          <a:r>
            <a:rPr lang="hr-HR" sz="1200" b="1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platformu u promociji New </a:t>
          </a:r>
          <a:r>
            <a:rPr lang="hr-HR" sz="1200" b="1" kern="12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Voices</a:t>
          </a:r>
          <a:r>
            <a:rPr lang="hr-HR" sz="1200" b="1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Hrvatska po uzoru na Internacionalna povjerenstva New </a:t>
          </a:r>
          <a:r>
            <a:rPr lang="hr-HR" sz="1200" b="1" kern="1200" dirty="0" err="1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Voices</a:t>
          </a:r>
          <a:endParaRPr lang="hr-HR" sz="1200" b="1" kern="1200" dirty="0"/>
        </a:p>
      </dsp:txBody>
      <dsp:txXfrm>
        <a:off x="3400102" y="1972067"/>
        <a:ext cx="2375708" cy="1425424"/>
      </dsp:txXfrm>
    </dsp:sp>
    <dsp:sp modelId="{8A6C3394-3EE2-4BD9-AC7E-A619691BD048}">
      <dsp:nvSpPr>
        <dsp:cNvPr id="0" name=""/>
        <dsp:cNvSpPr/>
      </dsp:nvSpPr>
      <dsp:spPr>
        <a:xfrm>
          <a:off x="2851889" y="4610897"/>
          <a:ext cx="5158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812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96135" y="4653885"/>
        <a:ext cx="27320" cy="5464"/>
      </dsp:txXfrm>
    </dsp:sp>
    <dsp:sp modelId="{37972D8B-7178-49C2-AB77-421AE487B8B5}">
      <dsp:nvSpPr>
        <dsp:cNvPr id="0" name=""/>
        <dsp:cNvSpPr/>
      </dsp:nvSpPr>
      <dsp:spPr>
        <a:xfrm>
          <a:off x="477981" y="3943905"/>
          <a:ext cx="2375708" cy="1425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412" tIns="122195" rIns="116412" bIns="122195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hr-HR" sz="1200" b="1" kern="1200"/>
            <a:t>Simpozij &amp; radionica planirani za kraj ožujka/22.</a:t>
          </a:r>
        </a:p>
      </dsp:txBody>
      <dsp:txXfrm>
        <a:off x="477981" y="3943905"/>
        <a:ext cx="2375708" cy="1425424"/>
      </dsp:txXfrm>
    </dsp:sp>
    <dsp:sp modelId="{0ABD4EB8-DA39-46D9-8BE9-F8BDC38653D5}">
      <dsp:nvSpPr>
        <dsp:cNvPr id="0" name=""/>
        <dsp:cNvSpPr/>
      </dsp:nvSpPr>
      <dsp:spPr>
        <a:xfrm>
          <a:off x="3400102" y="3943905"/>
          <a:ext cx="2375708" cy="1425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412" tIns="122195" rIns="116412" bIns="122195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hr-HR" sz="1200" b="1" kern="1200" dirty="0"/>
            <a:t>Članovi Povjerenstva: </a:t>
          </a:r>
          <a:r>
            <a:rPr lang="hr-HR" sz="1200" b="0" kern="1200" dirty="0"/>
            <a:t>Ilijana </a:t>
          </a:r>
          <a:r>
            <a:rPr lang="hr-HR" sz="1200" b="0" kern="1200" dirty="0" err="1"/>
            <a:t>Palčec,Đurđa</a:t>
          </a:r>
          <a:r>
            <a:rPr lang="hr-HR" sz="1200" b="0" kern="1200" dirty="0"/>
            <a:t> </a:t>
          </a:r>
          <a:r>
            <a:rPr lang="hr-HR" sz="1200" b="0" kern="1200" dirty="0" err="1"/>
            <a:t>Protić</a:t>
          </a:r>
          <a:r>
            <a:rPr lang="hr-HR" sz="1200" b="0" kern="1200" dirty="0"/>
            <a:t>, Mladenka Šarić, Sanja </a:t>
          </a:r>
          <a:r>
            <a:rPr lang="hr-HR" sz="1200" b="0" kern="1200" dirty="0" err="1"/>
            <a:t>Matovina</a:t>
          </a:r>
          <a:r>
            <a:rPr lang="hr-HR" sz="1200" b="0" kern="1200" dirty="0"/>
            <a:t> – Lulić , Tatjana Vukman, </a:t>
          </a:r>
          <a:r>
            <a:rPr lang="hr-HR" sz="1200" b="0" kern="1200" dirty="0" err="1"/>
            <a:t>Irella</a:t>
          </a:r>
          <a:r>
            <a:rPr lang="hr-HR" sz="1200" b="0" kern="1200" dirty="0"/>
            <a:t> Bogut , Ana Prelog &amp; Sandy Lovković</a:t>
          </a:r>
        </a:p>
      </dsp:txBody>
      <dsp:txXfrm>
        <a:off x="3400102" y="3943905"/>
        <a:ext cx="2375708" cy="1425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4F6C33-854B-44DC-A421-288F263E0F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3A274-424A-46F1-8AFD-948F7BB9D1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5D597E-028E-4A51-ABCD-90EA56C8D0FC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6F276-A0D9-45DC-B8A0-86EDECC76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A9C84-AF8B-4F6F-A45A-E8A96A1592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C285F5-1C87-4C69-B038-22355EDF6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C38749-7C68-43C2-98FD-E124E2F2BB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F2A46-3421-437F-BF96-55162E13DF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173AE2-15DE-47CE-9576-EC62540C859A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B85FC8C-CB16-45FA-908F-AB4F3479F4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00FD8CC-B5C6-4A20-B268-B23693164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9" y="4777612"/>
            <a:ext cx="5437187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72DEA-06A9-486D-9E45-7326E65287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B57EF-40F9-4D5B-801D-139636780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50CFAA-B041-4528-B609-DCE6457C08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34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0CFAA-B041-4528-B609-DCE6457C0802}" type="slidenum">
              <a:rPr lang="en-US" altLang="en-US" smtClean="0"/>
              <a:pPr>
                <a:defRPr/>
              </a:pPr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61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AB7441-A37E-4637-BB32-8C2D8946E3C0}"/>
              </a:ext>
            </a:extLst>
          </p:cNvPr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4C9B192-D6A5-4E0D-9DDF-13B088510B72}"/>
              </a:ext>
            </a:extLst>
          </p:cNvPr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0E7D1103-8D52-42B3-97F3-E644ED943909}"/>
              </a:ext>
            </a:extLst>
          </p:cNvPr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>
                <a16:creationId xmlns:a16="http://schemas.microsoft.com/office/drawing/2014/main" id="{A27ABA0C-37FD-4936-A056-8C805939EFFC}"/>
              </a:ext>
            </a:extLst>
          </p:cNvPr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>
                <a16:creationId xmlns:a16="http://schemas.microsoft.com/office/drawing/2014/main" id="{3889293A-2960-4C3D-984D-7B3C35FDDAF6}"/>
              </a:ext>
            </a:extLst>
          </p:cNvPr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6E9B7A8-7EC3-4315-9813-F09FA16CC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7507-0EE9-414B-A1ED-4552D6578924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A74E843-D30D-496E-8820-8C609456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F11146-6ED9-4DDB-B113-9374854F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081A-0171-430B-9B78-DF9CD5B25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9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B011BF-36D8-4807-94CC-3268C9D2C76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A803-7E3A-41B7-A583-59A55847FE55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4EDF83-239F-4B6F-9298-0D99ECD1E1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093172-A22B-4CF3-BADA-7BCF5ACAF1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D16F-F27B-47F8-B0B7-A84BA030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5914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58C61-8585-458B-9DE1-B452BB22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DDCE-2696-400A-87BE-282713357D3E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92D9F-3D01-46F9-BF7E-4E161AF4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3329-7C99-4D72-ACEC-B2DC27A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5BC6-D5B3-492C-B404-E84C81A86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162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F9AAC803-C882-4D53-AEB0-F821C3CD7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bg-BG" sz="8000"/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16ACF0CE-7236-46B9-B6E5-A7436ED25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bg-BG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622B0D-67A1-4F59-B53E-18AE8E5F781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BCC1-59A3-49E2-946C-F90227D885EE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D6CFA1-AEF9-49AF-9640-455D4768B6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DDA7D6-604E-43A3-8EA1-C632A7F060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A85C5-F1D9-4D37-8141-A73C24E4C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517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5C675-BED2-42A6-A3EA-7C44541F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106B8-09E9-4FB8-B873-FD020936A823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2BD5B-E8F4-42FC-ABB9-07A957C4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AE583-8EBD-4E35-BBB8-990370C1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589F6-8A20-4D4A-9373-168AACEA2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17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0C0D0A7B-09BA-4CD5-B6B5-A46370DBF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bg-BG" sz="8000"/>
              <a:t>“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3243A39-28DB-4695-9FEF-0B7CAC840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bg-BG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DB92341-1855-4E12-95E1-FF7EDA15104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BDAB-6BD8-41B3-A32A-8AA6D679CAA7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144316-2FB4-4C0F-8EB0-F4B4ED7422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8904F4-B221-46E4-AC8D-64FACB0ED7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E72F-6D77-4A5E-B762-686A63B2A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387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62EAFD-9A88-4FCE-842A-8157693CBAE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DE9E5-852E-446A-8269-0A62ED6E82FF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279BFF-B3A2-4E38-B4A3-6460D43EE1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9457CA-8AE1-40FF-84E8-8FB650336B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01E33-FA28-4DCF-9D6B-C9E7DFDDC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0903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FBBB0-EF8D-403C-BEC1-ADF9C3A0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E452-2D30-4AF9-AF35-D265CBE3D62C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214D8-B3BD-47CA-B443-C000C1938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B3E2C-D650-489A-A2A8-BF28E83D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6A47-F611-4755-8C5F-AA69364E2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4806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02B84-339C-4E51-BA9C-A9B52DD2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CD50-CE49-45DB-B7EF-9996F4284C4C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85C46-0222-41A5-8B6E-05383AF5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B6CED-D8B2-4817-94E7-32F3F906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1DC65-412A-4988-8234-9277E7199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5631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ft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1998" y="3206477"/>
            <a:ext cx="6209631" cy="445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SzTx/>
              <a:buFontTx/>
              <a:buNone/>
              <a:defRPr sz="3600" b="1">
                <a:solidFill>
                  <a:srgbClr val="FFFFFF"/>
                </a:solidFill>
              </a:defRPr>
            </a:lvl1pPr>
            <a:lvl2pPr marL="0" indent="519098">
              <a:spcBef>
                <a:spcPts val="800"/>
              </a:spcBef>
              <a:buSzTx/>
              <a:buFontTx/>
              <a:buNone/>
              <a:defRPr sz="3600" b="1">
                <a:solidFill>
                  <a:srgbClr val="FFFFFF"/>
                </a:solidFill>
              </a:defRPr>
            </a:lvl2pPr>
            <a:lvl3pPr marL="0" indent="914377">
              <a:spcBef>
                <a:spcPts val="800"/>
              </a:spcBef>
              <a:buSzTx/>
              <a:buFontTx/>
              <a:buNone/>
              <a:defRPr sz="3600" b="1">
                <a:solidFill>
                  <a:srgbClr val="FFFFFF"/>
                </a:solidFill>
              </a:defRPr>
            </a:lvl3pPr>
            <a:lvl4pPr marL="0" indent="1371565">
              <a:spcBef>
                <a:spcPts val="800"/>
              </a:spcBef>
              <a:buSzTx/>
              <a:buFontTx/>
              <a:buNone/>
              <a:defRPr sz="3600" b="1">
                <a:solidFill>
                  <a:srgbClr val="FFFFFF"/>
                </a:solidFill>
              </a:defRPr>
            </a:lvl4pPr>
            <a:lvl5pPr marL="0" indent="1828755">
              <a:spcBef>
                <a:spcPts val="800"/>
              </a:spcBef>
              <a:buSzTx/>
              <a:buFontTx/>
              <a:buNone/>
              <a:defRPr sz="36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762000" y="4189205"/>
            <a:ext cx="7696200" cy="53519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06F3180-D328-4530-B5CF-6FB26D120CD0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rgbClr val="33373B"/>
                </a:solidFill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pPr>
              <a:defRPr/>
            </a:pPr>
            <a:fld id="{75580B74-E6EE-45DD-9E47-A56DB4707DB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79960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8AFA6-F0A2-47C1-B4F5-A212C67E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BA492-9881-4370-8968-C2642BCB212E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8EA19-3A51-4D52-B62D-8EC633AB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81A3B-9C64-4BD1-8C45-A5C078F4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6A286-105A-4194-BABC-2097ACFDB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2986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1F517-7339-49BB-9561-A0639207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83B4-9E28-41AC-9498-78AE9E027477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F338-28F3-4DD5-8DDF-9BF82FA6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B64B1-72CA-4258-BBF9-453853AE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03DF-6A1A-400A-A9C1-47729EBBA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3453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AB5B87-7A4D-4D83-A0A7-8AD4E705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56FAD-833A-4970-B7D9-82F9017CEE35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B9D897-436B-410B-A178-B9C71138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50CF28-28EB-4771-B9B0-6CAFC90B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4050-5C61-4F58-AF90-09F95EF6C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10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A8BC2E9-219F-4912-87A4-07226335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30643-4E78-4AF3-8BCE-88E6FBD31871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F48EDB-2D90-4E79-A65B-A53DED5C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FD85A5-EFF6-46A6-85CD-2E0E8FF6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7DE37-27AA-4490-B40D-4D52B9C79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2467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001158-21FB-4DDB-9C57-78DE4F9C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FE59-8BF7-4B7E-A9E1-3FF94DBD45FF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419CB6-6FDF-40EB-A93E-E01A1F71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5BABC3-4F35-4B60-B42F-DDC119F4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CB9B-9AC8-4F5A-9DD6-982BF5012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6652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B82A81-4172-4CA1-ADB3-2BF7104CA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C184-1816-4948-AC71-11930E5991D3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EC4AA7-A942-4B82-A1C5-E4FB8F39A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F7A236-54AA-4522-A39D-DCC96630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B323B-6D5E-488D-9EAE-7E337CE4E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0957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757E2F-BC52-456B-B17D-7E07C915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D034D-3810-47AE-9B9F-15496AA80C95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39A469-CD7C-4C1C-BEB0-F3637039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99FDB6-1D1B-4649-89C5-C489A698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5CA2-1F5C-432E-830A-20692402A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8527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BEDEDD-B0A4-4139-AF19-98A947E9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F34B-5BC1-41ED-AD7E-0A076ED7C45B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6C3C3A-2DD3-46B6-A587-678A4BB7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8C7E7E-8610-49B1-8FD4-BE5252F6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17D78-3800-4419-8842-A5941FBC3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2528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9CCE7A14-392D-4261-AC63-BF9DE66D978C}"/>
              </a:ext>
            </a:extLst>
          </p:cNvPr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E326148-65AB-425C-BEE2-D5ACA934C438}"/>
                </a:ext>
              </a:extLst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6B1C59-EAD8-4CAF-9A00-C0AB23622133}"/>
                </a:ext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A40FB85-576B-4B06-AD97-95487D365E2C}"/>
                </a:ext>
              </a:extLst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403324-7074-4258-A199-CB61F10A1A5C}"/>
                </a:ext>
              </a:extLst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4D2EE3-EA72-4979-B5E0-02629A63EA0D}"/>
                </a:ext>
              </a:extLst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B0C6B-8D41-44EE-BA0E-E36083D1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E3DA059-9DC9-4C6F-92D7-1C8C8C3A7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bg-BG"/>
              <a:t>Klikken om de tekststijl van het model te bewerken</a:t>
            </a:r>
          </a:p>
          <a:p>
            <a:pPr lvl="1"/>
            <a:r>
              <a:rPr lang="nl-NL" altLang="bg-BG"/>
              <a:t>Tweede niveau</a:t>
            </a:r>
          </a:p>
          <a:p>
            <a:pPr lvl="2"/>
            <a:r>
              <a:rPr lang="nl-NL" altLang="bg-BG"/>
              <a:t>Derde niveau</a:t>
            </a:r>
          </a:p>
          <a:p>
            <a:pPr lvl="3"/>
            <a:r>
              <a:rPr lang="nl-NL" altLang="bg-BG"/>
              <a:t>Vierde niveau</a:t>
            </a:r>
          </a:p>
          <a:p>
            <a:pPr lvl="4"/>
            <a:r>
              <a:rPr lang="nl-NL" altLang="bg-BG"/>
              <a:t>Vijfde niveau</a:t>
            </a:r>
            <a:endParaRPr lang="en-US" alt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2700-18CA-4E68-AAB5-F0EF4653A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F56470A-FEBE-4D0B-A23D-D577348A1541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2AE7F-D333-4357-83F2-819E59B7F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3B9FB-9934-46B7-8FAF-0ED167B62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7FC8787-D329-4937-825C-4567F0A93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4" descr="C:\Users\bsermak\Downloads\ELLI (3).png">
            <a:extLst>
              <a:ext uri="{FF2B5EF4-FFF2-40B4-BE49-F238E27FC236}">
                <a16:creationId xmlns:a16="http://schemas.microsoft.com/office/drawing/2014/main" id="{1EA5C9E2-FF97-426A-BD2F-BAA5F46526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0" r="91818" b="39421"/>
          <a:stretch>
            <a:fillRect/>
          </a:stretch>
        </p:blipFill>
        <p:spPr bwMode="auto">
          <a:xfrm>
            <a:off x="0" y="6084888"/>
            <a:ext cx="1219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>
            <a:extLst>
              <a:ext uri="{FF2B5EF4-FFF2-40B4-BE49-F238E27FC236}">
                <a16:creationId xmlns:a16="http://schemas.microsoft.com/office/drawing/2014/main" id="{27EC1FB1-1F7C-4014-A0D5-23FB818E8E7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6650"/>
            <a:ext cx="6492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9B1E61C-E51B-4C7A-ABBA-E7E8A452A428}"/>
              </a:ext>
            </a:extLst>
          </p:cNvPr>
          <p:cNvSpPr txBox="1">
            <a:spLocks/>
          </p:cNvSpPr>
          <p:nvPr userDrawn="1"/>
        </p:nvSpPr>
        <p:spPr>
          <a:xfrm>
            <a:off x="9820275" y="648493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D07DB73-6CA9-4472-B563-560AF271B9B8}" type="slidenum">
              <a:rPr lang="en-US" altLang="nl-NL" sz="1200" smtClean="0">
                <a:solidFill>
                  <a:srgbClr val="898989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nl-NL" sz="120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3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4014" r:id="rId12"/>
    <p:sldLayoutId id="2147483998" r:id="rId13"/>
    <p:sldLayoutId id="2147484015" r:id="rId14"/>
    <p:sldLayoutId id="2147483999" r:id="rId15"/>
    <p:sldLayoutId id="2147484000" r:id="rId16"/>
    <p:sldLayoutId id="2147484001" r:id="rId17"/>
    <p:sldLayoutId id="2147484016" r:id="rId18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9F8AD66-CC09-4C8D-94EE-932C3785BD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E364623-3F66-4AAD-94F8-C053CD4F13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7E37E17-44F9-4E44-8F2F-0E873C68EE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D327A4D-ADCE-482F-9F55-3B64D197AC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600A8AB-CDF2-4E93-92C8-2CCB8230B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F8EE76C-974C-43A5-806B-47687FCB9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56FCDAA-76C3-414B-9868-73075E15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nip Diagonal Corner Rectangle 16">
            <a:extLst>
              <a:ext uri="{FF2B5EF4-FFF2-40B4-BE49-F238E27FC236}">
                <a16:creationId xmlns:a16="http://schemas.microsoft.com/office/drawing/2014/main" id="{02C8A649-1D4D-44CF-8C8E-C38947F4C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516E54-D3D2-418A-A808-09CAF554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228" y="942456"/>
            <a:ext cx="2335185" cy="2443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F67F83-9A63-499A-AA36-6E41068C5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8" y="3819625"/>
            <a:ext cx="3020257" cy="1510128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67C5301E-91B2-4536-893D-47EA274444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83E5BFD-97A3-4CE9-8A0E-58925ADC2F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D47D4CB-D05F-43B7-8F49-A8C05F1529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5A6C8F7-8B78-4F06-BB3B-CEDC620AE1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34E8F06-BC4C-45A5-8A7F-CDF897B95F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288604C-C490-4533-AA80-11F92325C7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76200" y="978875"/>
            <a:ext cx="1151572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2400"/>
              <a:t/>
            </a:r>
            <a:br>
              <a:rPr lang="vi-VN" sz="2400"/>
            </a:br>
            <a:endParaRPr lang="hr-HR" sz="240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hr-HR" sz="2400" b="1">
              <a:latin typeface="Times New Roman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67590603"/>
              </p:ext>
            </p:extLst>
          </p:nvPr>
        </p:nvGraphicFramePr>
        <p:xfrm>
          <a:off x="4661860" y="685800"/>
          <a:ext cx="6253792" cy="536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92897448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SLIDE_THUMBNAIL_REFRESH" val="1"/>
  <p:tag name="ARTICULATE_PROJECT_OPEN" val="0"/>
</p:tagLst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1100</TotalTime>
  <Words>81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Times New Roman</vt:lpstr>
      <vt:lpstr>Wingdings 3</vt:lpstr>
      <vt:lpstr>Franklin Gothic Book</vt:lpstr>
      <vt:lpstr>Century Gothic</vt:lpstr>
      <vt:lpstr>Calibri</vt:lpstr>
      <vt:lpstr>Segoe UI Semibold</vt:lpstr>
      <vt:lpstr>Segment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berecic</cp:lastModifiedBy>
  <cp:revision>169</cp:revision>
  <cp:lastPrinted>2020-10-21T13:34:39Z</cp:lastPrinted>
  <dcterms:created xsi:type="dcterms:W3CDTF">2014-12-03T20:29:28Z</dcterms:created>
  <dcterms:modified xsi:type="dcterms:W3CDTF">2021-08-26T07:51:40Z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D6710249-A1D2-4B8E-A072-634C52CBA458</vt:lpwstr>
  </property>
  <property fmtid="{D5CDD505-2E9C-101B-9397-08002B2CF9AE}" pid="3" name="ArticulatePath">
    <vt:lpwstr>Updated Diversity Presentation</vt:lpwstr>
  </property>
</Properties>
</file>