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bhaya Libre" panose="02000503000000000000"/>
      <p:regular r:id="rId4"/>
      <p:bold r:id="rId5"/>
    </p:embeddedFont>
    <p:embeddedFont>
      <p:font typeface="Chivo Light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8B9EBF-2DD5-482B-9794-F808D123A5C3}">
  <a:tblStyle styleId="{A98B9EBF-2DD5-482B-9794-F808D123A5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/>
    <p:restoredTop sz="94729"/>
  </p:normalViewPr>
  <p:slideViewPr>
    <p:cSldViewPr snapToGrid="0">
      <p:cViewPr varScale="1">
        <p:scale>
          <a:sx n="149" d="100"/>
          <a:sy n="149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845222" y="-1154465"/>
            <a:ext cx="109552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963368" y="-665143"/>
            <a:ext cx="910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615375" y="669225"/>
            <a:ext cx="26525" cy="26500"/>
          </a:xfrm>
          <a:custGeom>
            <a:avLst/>
            <a:gdLst/>
            <a:ahLst/>
            <a:cxnLst/>
            <a:rect l="l" t="t" r="r" b="b"/>
            <a:pathLst>
              <a:path w="1061" h="1060" extrusionOk="0">
                <a:moveTo>
                  <a:pt x="1060" y="530"/>
                </a:moveTo>
                <a:cubicBezTo>
                  <a:pt x="1060" y="251"/>
                  <a:pt x="809" y="0"/>
                  <a:pt x="530" y="0"/>
                </a:cubicBezTo>
                <a:cubicBezTo>
                  <a:pt x="252" y="0"/>
                  <a:pt x="1" y="251"/>
                  <a:pt x="1" y="530"/>
                </a:cubicBezTo>
                <a:cubicBezTo>
                  <a:pt x="1" y="808"/>
                  <a:pt x="252" y="1059"/>
                  <a:pt x="530" y="1059"/>
                </a:cubicBezTo>
                <a:cubicBezTo>
                  <a:pt x="809" y="1059"/>
                  <a:pt x="1060" y="836"/>
                  <a:pt x="1060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392500" y="34746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715050" y="1129475"/>
            <a:ext cx="77139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73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-2700543">
            <a:off x="-1750964" y="398859"/>
            <a:ext cx="5369062" cy="85574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8099457">
            <a:off x="5380323" y="3977921"/>
            <a:ext cx="5369062" cy="85574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3683335" y="-2125744"/>
            <a:ext cx="1242004" cy="9073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715100" y="1206750"/>
            <a:ext cx="385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715100" y="1920775"/>
            <a:ext cx="3856800" cy="19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1C"/>
              </a:buClr>
              <a:buSzPts val="1800"/>
              <a:buFont typeface="Open Sans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6533223" y="-624443"/>
            <a:ext cx="1316872" cy="7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11">
            <a:off x="1341435" y="-4299770"/>
            <a:ext cx="1242004" cy="907328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 rot="8099407">
            <a:off x="4216965" y="-869665"/>
            <a:ext cx="3688764" cy="58803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2700593">
            <a:off x="-1556835" y="2803135"/>
            <a:ext cx="3688764" cy="58803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8099407">
            <a:off x="5787765" y="3790023"/>
            <a:ext cx="3688764" cy="58803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C1D4D2">
            <a:alpha val="0"/>
          </a:srgbClr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6879997" y="-2551994"/>
            <a:ext cx="1242004" cy="907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3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-1626728" y="-2189969"/>
            <a:ext cx="1242004" cy="907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3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675340" y="-1780318"/>
            <a:ext cx="1316872" cy="8722135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34"/>
          <p:cNvSpPr/>
          <p:nvPr/>
        </p:nvSpPr>
        <p:spPr>
          <a:xfrm rot="-2700551">
            <a:off x="-2185475" y="3197782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4"/>
          <p:cNvSpPr/>
          <p:nvPr/>
        </p:nvSpPr>
        <p:spPr>
          <a:xfrm rot="8099449">
            <a:off x="7189900" y="1485000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35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922398" y="-1210418"/>
            <a:ext cx="1316872" cy="7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5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099993">
            <a:off x="8051726" y="-1050804"/>
            <a:ext cx="1316872" cy="8003909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35"/>
          <p:cNvSpPr/>
          <p:nvPr/>
        </p:nvSpPr>
        <p:spPr>
          <a:xfrm rot="-2700551">
            <a:off x="-2286050" y="2433882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5"/>
          <p:cNvSpPr/>
          <p:nvPr/>
        </p:nvSpPr>
        <p:spPr>
          <a:xfrm rot="8099449">
            <a:off x="7185300" y="388402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3325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 Light"/>
              <a:buChar char="●"/>
              <a:defRPr sz="15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 Light"/>
              <a:buChar char="○"/>
              <a:defRPr sz="15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 Light"/>
              <a:buChar char="■"/>
              <a:defRPr sz="15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 Light"/>
              <a:buChar char="●"/>
              <a:defRPr sz="15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 Light"/>
              <a:buChar char="○"/>
              <a:defRPr sz="15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 Light"/>
              <a:buChar char="■"/>
              <a:defRPr sz="15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 Light"/>
              <a:buChar char="●"/>
              <a:defRPr sz="15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 Light"/>
              <a:buChar char="○"/>
              <a:defRPr sz="15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Chivo Light"/>
              <a:buChar char="■"/>
              <a:defRPr sz="15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80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1158A-0EE5-9BB3-7C11-27EEBB60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709" y="1113816"/>
            <a:ext cx="2596668" cy="2596668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D29C5AE6-2330-EC49-D704-313D69B9E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5000" y="1768067"/>
            <a:ext cx="4359000" cy="1607365"/>
          </a:xfrm>
        </p:spPr>
        <p:txBody>
          <a:bodyPr/>
          <a:lstStyle/>
          <a:p>
            <a:r>
              <a:rPr lang="hr-HR" sz="1400" dirty="0"/>
              <a:t>Split, 16.5.2025.</a:t>
            </a:r>
          </a:p>
          <a:p>
            <a:r>
              <a:rPr lang="hr-HR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bhaya Libre" panose="020B0604020202020204" charset="0"/>
                <a:cs typeface="Abhaya Libre" panose="020B0604020202020204" charset="0"/>
              </a:rPr>
              <a:t>Mirjana Čusek - Slunjski</a:t>
            </a:r>
          </a:p>
          <a:p>
            <a:r>
              <a:rPr lang="hr-HR" sz="1400" dirty="0"/>
              <a:t>2026. – 2027.</a:t>
            </a:r>
          </a:p>
          <a:p>
            <a:endParaRPr lang="hr-HR" dirty="0"/>
          </a:p>
          <a:p>
            <a:r>
              <a:rPr lang="hr-HR" dirty="0"/>
              <a:t>The flame of humanity</a:t>
            </a:r>
          </a:p>
          <a:p>
            <a:r>
              <a:rPr lang="hr-HR" dirty="0"/>
              <a:t>Plamen humanosti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D341EF-1887-1EB7-7E4F-775003C6E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91" y="4504822"/>
            <a:ext cx="855877" cy="197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12C3CB-0333-F868-7C7B-65D1899D4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12" y="4308940"/>
            <a:ext cx="589268" cy="588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DACF0-E245-D7D0-5608-391DA658D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11" y="1965277"/>
            <a:ext cx="68240" cy="68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CCBDBE-0540-81D3-A105-D5F3C8649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783" y="375578"/>
            <a:ext cx="103130" cy="103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21E67-636F-F30C-F39B-1CA5C0486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547" y="3710484"/>
            <a:ext cx="103130" cy="1031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DD2E86-B4AA-8E75-A2CA-5BC82F630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047" y="1412543"/>
            <a:ext cx="68240" cy="68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and Gold Pitch Deck by Slidesgo">
  <a:themeElements>
    <a:clrScheme name="Simple Light">
      <a:dk1>
        <a:srgbClr val="FFFFFF"/>
      </a:dk1>
      <a:lt1>
        <a:srgbClr val="9B6D28"/>
      </a:lt1>
      <a:dk2>
        <a:srgbClr val="E8C98A"/>
      </a:dk2>
      <a:lt2>
        <a:srgbClr val="9DA8B7"/>
      </a:lt2>
      <a:accent1>
        <a:srgbClr val="0A1548"/>
      </a:accent1>
      <a:accent2>
        <a:srgbClr val="00001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19</Words>
  <Application>Microsoft Macintosh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Chivo Light</vt:lpstr>
      <vt:lpstr>Red Hat Text</vt:lpstr>
      <vt:lpstr>Arial</vt:lpstr>
      <vt:lpstr>Abhaya Libre</vt:lpstr>
      <vt:lpstr>Open Sans</vt:lpstr>
      <vt:lpstr>Blue and Gold Pitch Deck by Slidesgo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Margareta</dc:creator>
  <cp:lastModifiedBy>Mirjana Cusek Slunjski</cp:lastModifiedBy>
  <cp:revision>11</cp:revision>
  <dcterms:modified xsi:type="dcterms:W3CDTF">2026-05-14T12:23:51Z</dcterms:modified>
</cp:coreProperties>
</file>