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5" r:id="rId5"/>
  </p:sldMasterIdLst>
  <p:notesMasterIdLst>
    <p:notesMasterId r:id="rId18"/>
  </p:notesMasterIdLst>
  <p:handoutMasterIdLst>
    <p:handoutMasterId r:id="rId19"/>
  </p:handoutMasterIdLst>
  <p:sldIdLst>
    <p:sldId id="283" r:id="rId6"/>
    <p:sldId id="284" r:id="rId7"/>
    <p:sldId id="329" r:id="rId8"/>
    <p:sldId id="330" r:id="rId9"/>
    <p:sldId id="331" r:id="rId10"/>
    <p:sldId id="333" r:id="rId11"/>
    <p:sldId id="334" r:id="rId12"/>
    <p:sldId id="335" r:id="rId13"/>
    <p:sldId id="336" r:id="rId14"/>
    <p:sldId id="337" r:id="rId15"/>
    <p:sldId id="332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83"/>
            <p14:sldId id="284"/>
            <p14:sldId id="329"/>
            <p14:sldId id="330"/>
            <p14:sldId id="331"/>
            <p14:sldId id="333"/>
            <p14:sldId id="334"/>
            <p14:sldId id="335"/>
            <p14:sldId id="336"/>
            <p14:sldId id="337"/>
            <p14:sldId id="332"/>
            <p14:sldId id="285"/>
          </p14:sldIdLst>
        </p14:section>
        <p14:section name="Design, Morph, Annotate, Work Together, Tell Me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241" autoAdjust="0"/>
  </p:normalViewPr>
  <p:slideViewPr>
    <p:cSldViewPr snapToGrid="0">
      <p:cViewPr varScale="1">
        <p:scale>
          <a:sx n="79" d="100"/>
          <a:sy n="79" d="100"/>
        </p:scale>
        <p:origin x="92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94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10/23/2025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4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35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72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78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19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4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>
              <a:lnSpc>
                <a:spcPct val="15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342899" y="4546601"/>
            <a:ext cx="11715751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4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5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65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7B80-2E1D-4A27-95BE-5FE98F02E5D6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A3FF-8B6B-412B-B403-2AEF0203AF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3788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3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1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74BD428-4D15-E46E-43DD-BD572FBEC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"/>
            <a:ext cx="12192000" cy="6857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468" y="-867073"/>
            <a:ext cx="5655374" cy="434916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66FA85D-3B0A-4E0C-B8AC-042993910A93}"/>
              </a:ext>
            </a:extLst>
          </p:cNvPr>
          <p:cNvSpPr txBox="1">
            <a:spLocks/>
          </p:cNvSpPr>
          <p:nvPr/>
        </p:nvSpPr>
        <p:spPr>
          <a:xfrm>
            <a:off x="2665379" y="5321030"/>
            <a:ext cx="7266360" cy="1352144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hr-HR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2.SJEDNICA PKG U DUBROVNIKU – IZVJEŠTAJI</a:t>
            </a:r>
          </a:p>
          <a:p>
            <a:pPr>
              <a:spcBef>
                <a:spcPts val="1000"/>
              </a:spcBef>
            </a:pPr>
            <a:r>
              <a:rPr lang="hr-HR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REGIJA ZAPAD RC MARINO ROSSI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64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8EBD8-308C-E94E-525D-533641B94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54D3-773B-654C-E3FD-6A4114C8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448056"/>
            <a:ext cx="6858830" cy="738718"/>
          </a:xfrm>
        </p:spPr>
        <p:txBody>
          <a:bodyPr>
            <a:normAutofit fontScale="90000"/>
          </a:bodyPr>
          <a:lstStyle/>
          <a:p>
            <a:r>
              <a:rPr lang="hr-HR" b="1" noProof="0" dirty="0"/>
              <a:t>Retrospektivna izložba nagrađenih slika na Likovnom natječaju učenika LC Poreč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C72D7-27CF-7249-98CC-19E72BA2B1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>
            <a:noAutofit/>
          </a:bodyPr>
          <a:lstStyle/>
          <a:p>
            <a:pPr lvl="0"/>
            <a:r>
              <a:rPr lang="hr-HR" noProof="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F6146-104B-BC5C-4E45-A738F12F6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D6E30B7-D3A4-2D36-2752-DC4453F16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92" y="1444752"/>
            <a:ext cx="7023370" cy="48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34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5090F-F642-CC61-79B9-C984AAD9E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C019-6BE4-5770-69F2-BAE25F84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>
            <a:normAutofit/>
          </a:bodyPr>
          <a:lstStyle/>
          <a:p>
            <a:r>
              <a:rPr lang="hr-HR" dirty="0"/>
              <a:t>ZAJEDNIČKE AKCIJE REGIJE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A5216-2524-9B9E-B933-6615DE94C3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1206" y="1440180"/>
            <a:ext cx="8214231" cy="4969764"/>
          </a:xfrm>
        </p:spPr>
        <p:txBody>
          <a:bodyPr>
            <a:noAutofit/>
          </a:bodyPr>
          <a:lstStyle/>
          <a:p>
            <a:pPr lvl="0"/>
            <a:r>
              <a:rPr lang="hr-HR" dirty="0"/>
              <a:t> </a:t>
            </a:r>
            <a:r>
              <a:rPr lang="hr-HR" sz="2000" dirty="0"/>
              <a:t>REGIJA ZAPAD PLANIRA 3 ZAJEDNIČKE AKCIJE KOJE BI SE PROVODILE ISTOVREMENO:</a:t>
            </a:r>
          </a:p>
          <a:p>
            <a:pPr lvl="0"/>
            <a:r>
              <a:rPr lang="hr-HR" sz="2000" dirty="0"/>
              <a:t>11 </a:t>
            </a:r>
            <a:r>
              <a:rPr lang="hr-HR" sz="2000" dirty="0" err="1"/>
              <a:t>mj</a:t>
            </a:r>
            <a:r>
              <a:rPr lang="hr-HR" sz="2000" dirty="0"/>
              <a:t> Mjerenje šećera u krvi</a:t>
            </a:r>
          </a:p>
          <a:p>
            <a:pPr lvl="0"/>
            <a:r>
              <a:rPr lang="hr-HR" sz="2000" dirty="0"/>
              <a:t>12 </a:t>
            </a:r>
            <a:r>
              <a:rPr lang="hr-HR" sz="2000" dirty="0" err="1"/>
              <a:t>mj</a:t>
            </a:r>
            <a:r>
              <a:rPr lang="hr-HR" sz="2000" dirty="0"/>
              <a:t> Dobro je činiti dobro – Zaželi želju</a:t>
            </a:r>
          </a:p>
          <a:p>
            <a:pPr lvl="0"/>
            <a:r>
              <a:rPr lang="hr-HR" sz="2000" dirty="0"/>
              <a:t>6 </a:t>
            </a:r>
            <a:r>
              <a:rPr lang="hr-HR" sz="2000" dirty="0" err="1"/>
              <a:t>mj</a:t>
            </a:r>
            <a:r>
              <a:rPr lang="hr-HR" sz="2000" dirty="0"/>
              <a:t> 2026 Akcija čišćenja podmorja sa ronilačkim klubovima</a:t>
            </a:r>
          </a:p>
          <a:p>
            <a:pPr lvl="0"/>
            <a:r>
              <a:rPr lang="hr-HR" sz="2000" dirty="0"/>
              <a:t>Zahvaljujem!</a:t>
            </a:r>
          </a:p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F5D80-9470-17A2-07E1-B366CF245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15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101" y="1825625"/>
            <a:ext cx="3823798" cy="4351338"/>
          </a:xfrm>
        </p:spPr>
      </p:pic>
    </p:spTree>
    <p:extLst>
      <p:ext uri="{BB962C8B-B14F-4D97-AF65-F5344CB8AC3E}">
        <p14:creationId xmlns:p14="http://schemas.microsoft.com/office/powerpoint/2010/main" val="121502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40" y="165369"/>
            <a:ext cx="8628434" cy="1167319"/>
          </a:xfrm>
        </p:spPr>
        <p:txBody>
          <a:bodyPr>
            <a:normAutofit fontScale="90000"/>
          </a:bodyPr>
          <a:lstStyle/>
          <a:p>
            <a:pPr algn="ctr"/>
            <a:br>
              <a:rPr lang="hr-HR" b="1" noProof="0" dirty="0"/>
            </a:br>
            <a:br>
              <a:rPr lang="hr-HR" b="1" noProof="0" dirty="0"/>
            </a:br>
            <a:br>
              <a:rPr lang="hr-HR" b="1" noProof="0" dirty="0"/>
            </a:br>
            <a:br>
              <a:rPr lang="hr-HR" b="1" noProof="0" dirty="0"/>
            </a:br>
            <a:r>
              <a:rPr lang="hr-HR" b="1" noProof="0" dirty="0"/>
              <a:t>MARINO ROSSI  RC REGIJE ZAPAD</a:t>
            </a:r>
            <a:br>
              <a:rPr lang="hr-HR" b="1" noProof="0" dirty="0"/>
            </a:br>
            <a:endParaRPr lang="hr-HR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20700" y="1439862"/>
            <a:ext cx="8282832" cy="4678836"/>
          </a:xfrm>
        </p:spPr>
        <p:txBody>
          <a:bodyPr>
            <a:noAutofit/>
          </a:bodyPr>
          <a:lstStyle/>
          <a:p>
            <a:pPr lvl="0"/>
            <a:r>
              <a:rPr lang="hr-HR" noProof="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2199D59-72B5-5427-30D2-DDB97F95D14D}"/>
              </a:ext>
            </a:extLst>
          </p:cNvPr>
          <p:cNvSpPr txBox="1"/>
          <p:nvPr/>
        </p:nvSpPr>
        <p:spPr>
          <a:xfrm>
            <a:off x="1099225" y="1595336"/>
            <a:ext cx="8042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noProof="0" dirty="0"/>
              <a:t>REGIJA ZAPAD – 3 ZONE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0E447970-BCEA-B901-3E94-26159D9032B7}"/>
              </a:ext>
            </a:extLst>
          </p:cNvPr>
          <p:cNvSpPr txBox="1"/>
          <p:nvPr/>
        </p:nvSpPr>
        <p:spPr>
          <a:xfrm>
            <a:off x="1099225" y="2056524"/>
            <a:ext cx="609437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noProof="0" dirty="0"/>
              <a:t>Ukupno 12 klubova u Regiji</a:t>
            </a:r>
          </a:p>
          <a:p>
            <a:r>
              <a:rPr lang="hr-HR" b="1" noProof="0" dirty="0"/>
              <a:t>Ukupno 226 članica/članova u Regiji</a:t>
            </a:r>
          </a:p>
          <a:p>
            <a:r>
              <a:rPr lang="hr-HR" b="1" noProof="0" dirty="0" err="1"/>
              <a:t>Lions</a:t>
            </a:r>
            <a:r>
              <a:rPr lang="hr-HR" b="1" noProof="0" dirty="0"/>
              <a:t> klub	Poreč - LC Poreč		35</a:t>
            </a:r>
          </a:p>
          <a:p>
            <a:r>
              <a:rPr lang="hr-HR" b="1" noProof="0" dirty="0" err="1"/>
              <a:t>Lions</a:t>
            </a:r>
            <a:r>
              <a:rPr lang="hr-HR" b="1" noProof="0" dirty="0"/>
              <a:t> klub	Novigrad - LC Novigrad	24</a:t>
            </a:r>
          </a:p>
          <a:p>
            <a:r>
              <a:rPr lang="hr-HR" b="1" noProof="0" dirty="0" err="1"/>
              <a:t>Lions</a:t>
            </a:r>
            <a:r>
              <a:rPr lang="hr-HR" b="1" noProof="0" dirty="0"/>
              <a:t> klub	Pula - LC Pula		15</a:t>
            </a:r>
          </a:p>
          <a:p>
            <a:r>
              <a:rPr lang="hr-HR" b="1" noProof="0" dirty="0" err="1"/>
              <a:t>Lions</a:t>
            </a:r>
            <a:r>
              <a:rPr lang="hr-HR" b="1" noProof="0" dirty="0"/>
              <a:t> klub	Rijeka - LC Korzo		36</a:t>
            </a:r>
          </a:p>
          <a:p>
            <a:r>
              <a:rPr lang="hr-HR" b="1" noProof="0" dirty="0" err="1"/>
              <a:t>Lions</a:t>
            </a:r>
            <a:r>
              <a:rPr lang="hr-HR" b="1" noProof="0" dirty="0"/>
              <a:t> klub	Rijeka - LC </a:t>
            </a:r>
            <a:r>
              <a:rPr lang="hr-HR" b="1" noProof="0" dirty="0" err="1"/>
              <a:t>Parone</a:t>
            </a:r>
            <a:r>
              <a:rPr lang="hr-HR" b="1" noProof="0" dirty="0"/>
              <a:t>	11</a:t>
            </a:r>
          </a:p>
          <a:p>
            <a:r>
              <a:rPr lang="hr-HR" b="1" noProof="0" dirty="0" err="1"/>
              <a:t>Lions</a:t>
            </a:r>
            <a:r>
              <a:rPr lang="hr-HR" b="1" noProof="0" dirty="0"/>
              <a:t> klub	Rijeka - LC Rijeka	16</a:t>
            </a:r>
          </a:p>
          <a:p>
            <a:r>
              <a:rPr lang="hr-HR" b="1" noProof="0" dirty="0" err="1"/>
              <a:t>Lions</a:t>
            </a:r>
            <a:r>
              <a:rPr lang="hr-HR" b="1" noProof="0" dirty="0"/>
              <a:t> klub	Rijeka - LC Grand Prix	20</a:t>
            </a:r>
          </a:p>
          <a:p>
            <a:r>
              <a:rPr lang="hr-HR" b="1" noProof="0" dirty="0" err="1"/>
              <a:t>Lions</a:t>
            </a:r>
            <a:r>
              <a:rPr lang="hr-HR" b="1" noProof="0" dirty="0"/>
              <a:t> klub	Rijeka - LC Rijeka Sušak	0</a:t>
            </a:r>
          </a:p>
          <a:p>
            <a:r>
              <a:rPr lang="hr-HR" b="1" noProof="0" dirty="0" err="1"/>
              <a:t>Lions</a:t>
            </a:r>
            <a:r>
              <a:rPr lang="hr-HR" b="1" noProof="0" dirty="0"/>
              <a:t> klub	Opatija - LC Opatija	22</a:t>
            </a:r>
          </a:p>
          <a:p>
            <a:r>
              <a:rPr lang="hr-HR" b="1" noProof="0" dirty="0" err="1"/>
              <a:t>Lions</a:t>
            </a:r>
            <a:r>
              <a:rPr lang="hr-HR" b="1" noProof="0" dirty="0"/>
              <a:t> klub	LC </a:t>
            </a:r>
            <a:r>
              <a:rPr lang="hr-HR" b="1" noProof="0" dirty="0" err="1"/>
              <a:t>Virtual</a:t>
            </a:r>
            <a:r>
              <a:rPr lang="hr-HR" b="1" noProof="0" dirty="0"/>
              <a:t> Croatia	23</a:t>
            </a:r>
          </a:p>
          <a:p>
            <a:r>
              <a:rPr lang="hr-HR" b="1" noProof="0" dirty="0" err="1"/>
              <a:t>Lions</a:t>
            </a:r>
            <a:r>
              <a:rPr lang="hr-HR" b="1" noProof="0" dirty="0"/>
              <a:t> klub	Lovran - LC </a:t>
            </a:r>
            <a:r>
              <a:rPr lang="hr-HR" b="1" noProof="0" dirty="0" err="1"/>
              <a:t>Quarneroli</a:t>
            </a:r>
            <a:r>
              <a:rPr lang="hr-HR" b="1" noProof="0" dirty="0"/>
              <a:t>	21</a:t>
            </a:r>
          </a:p>
          <a:p>
            <a:r>
              <a:rPr lang="hr-HR" b="1" noProof="0" dirty="0" err="1"/>
              <a:t>Lions</a:t>
            </a:r>
            <a:r>
              <a:rPr lang="hr-HR" b="1" noProof="0" dirty="0"/>
              <a:t> klub	Delnice - Gorski kotar	3</a:t>
            </a:r>
          </a:p>
        </p:txBody>
      </p:sp>
    </p:spTree>
    <p:extLst>
      <p:ext uri="{BB962C8B-B14F-4D97-AF65-F5344CB8AC3E}">
        <p14:creationId xmlns:p14="http://schemas.microsoft.com/office/powerpoint/2010/main" val="144144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7203-FD57-193D-9DF3-E31FE0924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17CC-708D-1DCD-3D0B-0E9B1DD5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>
            <a:normAutofit/>
          </a:bodyPr>
          <a:lstStyle/>
          <a:p>
            <a:r>
              <a:rPr lang="hr-HR" b="1" noProof="0" dirty="0"/>
              <a:t>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BB25-DF83-8677-BEC5-6A6F018626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6425508" cy="4974336"/>
          </a:xfrm>
        </p:spPr>
        <p:txBody>
          <a:bodyPr>
            <a:noAutofit/>
          </a:bodyPr>
          <a:lstStyle/>
          <a:p>
            <a:pPr lvl="0"/>
            <a:r>
              <a:rPr lang="hr-HR" sz="2000" b="1" noProof="0" dirty="0"/>
              <a:t>1. Zona I- Sara Bermanec,  –LC Korzo Rijeka, LC Rijeka, LC Sušak - Rijeka, LC </a:t>
            </a:r>
            <a:r>
              <a:rPr lang="hr-HR" sz="2000" b="1" noProof="0" dirty="0" err="1"/>
              <a:t>Parone</a:t>
            </a:r>
            <a:r>
              <a:rPr lang="hr-HR" sz="2000" b="1" noProof="0" dirty="0"/>
              <a:t> – Rijeka, LC </a:t>
            </a:r>
            <a:r>
              <a:rPr lang="hr-HR" sz="2000" b="1" noProof="0" dirty="0" err="1"/>
              <a:t>Virtual</a:t>
            </a:r>
            <a:r>
              <a:rPr lang="hr-HR" sz="2000" b="1" noProof="0" dirty="0"/>
              <a:t> Croatia Rijeka (5)</a:t>
            </a:r>
          </a:p>
          <a:p>
            <a:pPr lvl="0"/>
            <a:r>
              <a:rPr lang="hr-HR" sz="2000" b="1" noProof="0" dirty="0"/>
              <a:t>Zona II – Marko Stanić, LC Rijeka</a:t>
            </a:r>
          </a:p>
          <a:p>
            <a:pPr lvl="0"/>
            <a:r>
              <a:rPr lang="hr-HR" sz="2000" b="1" noProof="0" dirty="0"/>
              <a:t>LC </a:t>
            </a:r>
            <a:r>
              <a:rPr lang="hr-HR" sz="2000" b="1" noProof="0" dirty="0" err="1"/>
              <a:t>Quarneroli</a:t>
            </a:r>
            <a:r>
              <a:rPr lang="hr-HR" sz="2000" b="1" noProof="0" dirty="0"/>
              <a:t>-Lovran, LC Opatija, LC Grand Prix Rijeka, LC Delnice - Gorski Kotar (4)</a:t>
            </a:r>
          </a:p>
          <a:p>
            <a:pPr lvl="0"/>
            <a:r>
              <a:rPr lang="hr-HR" sz="2000" b="1" noProof="0" dirty="0"/>
              <a:t>Zona III – Drago Mesarić, LC Novigrad</a:t>
            </a:r>
          </a:p>
          <a:p>
            <a:pPr lvl="0"/>
            <a:r>
              <a:rPr lang="hr-HR" sz="2000" b="1" noProof="0" dirty="0"/>
              <a:t>LC Pula, LC Poreč, LC Novigrad, (3)</a:t>
            </a:r>
          </a:p>
          <a:p>
            <a:pPr lvl="0"/>
            <a:endParaRPr lang="hr-HR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4F323C-0A5D-2D3C-1875-8CC040CF0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9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72A30-4C12-A7D1-1C32-857FDA1EB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D49C-B08B-7F3E-0BC1-41E56F39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>
            <a:normAutofit/>
          </a:bodyPr>
          <a:lstStyle/>
          <a:p>
            <a:r>
              <a:rPr lang="hr-HR" b="1" noProof="0" dirty="0">
                <a:solidFill>
                  <a:srgbClr val="FF0000"/>
                </a:solidFill>
              </a:rPr>
              <a:t>Održane aktivnosti u regiji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55875-3923-28E9-A6B4-E31623F1A7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7816564" cy="826877"/>
          </a:xfrm>
        </p:spPr>
        <p:txBody>
          <a:bodyPr>
            <a:noAutofit/>
          </a:bodyPr>
          <a:lstStyle/>
          <a:p>
            <a:pPr lvl="0"/>
            <a:r>
              <a:rPr lang="hr-HR" noProof="0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0FD95-165A-83C4-6984-CAFB7AC42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9321BA1-2FB5-7B38-F05D-8BCA68C5F921}"/>
              </a:ext>
            </a:extLst>
          </p:cNvPr>
          <p:cNvSpPr txBox="1"/>
          <p:nvPr/>
        </p:nvSpPr>
        <p:spPr>
          <a:xfrm>
            <a:off x="539496" y="1352145"/>
            <a:ext cx="8602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noProof="0" dirty="0"/>
              <a:t>04.10. Održana EDUKACIJA za Predsjednike, Tajnike, </a:t>
            </a:r>
            <a:r>
              <a:rPr lang="hr-HR" b="1" noProof="0" dirty="0" err="1"/>
              <a:t>Admine</a:t>
            </a:r>
            <a:r>
              <a:rPr lang="hr-HR" b="1" noProof="0" dirty="0"/>
              <a:t> u Novigradu </a:t>
            </a:r>
          </a:p>
          <a:p>
            <a:r>
              <a:rPr lang="hr-HR" b="1" noProof="0" dirty="0"/>
              <a:t>04.10. Održana i Sjednica Regije 27.rujan 2025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FF0BF1B-63ED-CA48-589A-C63724D3F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771" y="2147970"/>
            <a:ext cx="6008450" cy="45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2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92999-19E7-0D20-F399-7C06FBEED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6251-8B51-10CC-5D34-16CA25F7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6" y="214009"/>
            <a:ext cx="7610272" cy="1070042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AKTIVNOSTI KLUBOVA U PROTEKLOM RAZDOBLJU</a:t>
            </a:r>
            <a:br>
              <a:rPr lang="pl-PL" b="1" dirty="0"/>
            </a:br>
            <a:r>
              <a:rPr lang="pl-PL" b="1" dirty="0"/>
              <a:t>Bilježnica za svakog učenika, akcija LC Korzo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FB6C7-8082-8B0D-67C9-B2AEF196B3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>
            <a:noAutofit/>
          </a:bodyPr>
          <a:lstStyle/>
          <a:p>
            <a:pPr lvl="0"/>
            <a:r>
              <a:rPr lang="hr-HR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1B2E6-63B2-E250-441E-121799D58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EBB210E-01A0-126A-F74E-10F3C6AF8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868" y="1654006"/>
            <a:ext cx="67056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6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65F60-4333-447A-7FC4-16D4A7170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741D0-CA4D-3A35-D685-5ED2BF2D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448056"/>
            <a:ext cx="6858830" cy="738718"/>
          </a:xfrm>
        </p:spPr>
        <p:txBody>
          <a:bodyPr>
            <a:normAutofit fontScale="90000"/>
          </a:bodyPr>
          <a:lstStyle/>
          <a:p>
            <a:r>
              <a:rPr lang="hr-HR" b="1" noProof="0" dirty="0" err="1"/>
              <a:t>Lions</a:t>
            </a:r>
            <a:r>
              <a:rPr lang="hr-HR" b="1" noProof="0" dirty="0"/>
              <a:t> klub Poreč sudjelovao na konvenciji posvećenoj kvaliteti slobodnog vremena u Poreču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22CD8-54CF-A988-6C75-6A8C2FDF86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>
            <a:noAutofit/>
          </a:bodyPr>
          <a:lstStyle/>
          <a:p>
            <a:pPr lvl="0"/>
            <a:r>
              <a:rPr lang="hr-HR" noProof="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FE6C8-69BA-EE78-E1F1-1A79F2296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F519399-D117-E7A6-D885-675BD94E0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327" y="1346845"/>
            <a:ext cx="6971489" cy="5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3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ACA25-CDB3-07C7-4FCE-B95E573A3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694DF-83F4-8FBF-CB15-55098F1C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448056"/>
            <a:ext cx="6858830" cy="738718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Kulinarska akcija LC Korzo za malene onkološke pacijente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36230-CEFC-CF72-A6EF-1C0F468E64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>
            <a:noAutofit/>
          </a:bodyPr>
          <a:lstStyle/>
          <a:p>
            <a:pPr lvl="0"/>
            <a:r>
              <a:rPr lang="hr-HR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1E368E-0E13-760D-7CD8-FB44F9841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E749972-FFDE-7E7B-B316-F95324CEE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502" y="1556729"/>
            <a:ext cx="67056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45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D1FF0-817F-4470-C35C-E4E53A4DE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31FF9-88B7-0AA4-03E3-66849AC9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448056"/>
            <a:ext cx="6858830" cy="738718"/>
          </a:xfrm>
        </p:spPr>
        <p:txBody>
          <a:bodyPr>
            <a:normAutofit/>
          </a:bodyPr>
          <a:lstStyle/>
          <a:p>
            <a:r>
              <a:rPr lang="pl-PL" b="1" dirty="0"/>
              <a:t>"Večera u mraku" članica LC Korzo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8E1D8-E62F-67A6-102B-80DB488412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>
            <a:noAutofit/>
          </a:bodyPr>
          <a:lstStyle/>
          <a:p>
            <a:pPr lvl="0"/>
            <a:r>
              <a:rPr lang="hr-HR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19B6C-AE51-E93E-2066-417B360E8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1E0AF11-A183-700A-82E9-20E9A8CF5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92" y="1605368"/>
            <a:ext cx="67056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7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01B2C-A5A5-D65F-2326-374EC7137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1DAFB-983A-A6E8-EA5A-C918295D4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448056"/>
            <a:ext cx="6858830" cy="738718"/>
          </a:xfrm>
        </p:spPr>
        <p:txBody>
          <a:bodyPr>
            <a:normAutofit/>
          </a:bodyPr>
          <a:lstStyle/>
          <a:p>
            <a:r>
              <a:rPr lang="hr-HR" b="1" noProof="0" dirty="0"/>
              <a:t>Novi član </a:t>
            </a:r>
            <a:r>
              <a:rPr lang="hr-HR" b="1" noProof="0" dirty="0" err="1"/>
              <a:t>Lions</a:t>
            </a:r>
            <a:r>
              <a:rPr lang="hr-HR" b="1" noProof="0" dirty="0"/>
              <a:t> kluba Rijeka – Milan </a:t>
            </a:r>
            <a:r>
              <a:rPr lang="hr-HR" b="1" noProof="0" dirty="0" err="1"/>
              <a:t>Paulović</a:t>
            </a:r>
            <a:endParaRPr lang="hr-HR" b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FFD8B-04FA-9225-9198-35C1CC97AA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>
            <a:noAutofit/>
          </a:bodyPr>
          <a:lstStyle/>
          <a:p>
            <a:pPr lvl="0"/>
            <a:r>
              <a:rPr lang="hr-HR" noProof="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16147-86E1-0234-6208-593AE0ADB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92DC53D-462F-C45D-6BD2-80F650ADB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91" y="1444752"/>
            <a:ext cx="7124471" cy="488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07851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16c05727-aa75-4e4a-9b5f-8a80a1165891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63</TotalTime>
  <Words>368</Words>
  <Application>Microsoft Office PowerPoint</Application>
  <PresentationFormat>Široki zaslon</PresentationFormat>
  <Paragraphs>47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Segoe UI Light</vt:lpstr>
      <vt:lpstr>WelcomeDoc</vt:lpstr>
      <vt:lpstr>Office Theme</vt:lpstr>
      <vt:lpstr>PowerPoint prezentacija</vt:lpstr>
      <vt:lpstr>    MARINO ROSSI  RC REGIJE ZAPAD </vt:lpstr>
      <vt:lpstr>ZONE</vt:lpstr>
      <vt:lpstr>Održane aktivnosti u regiji</vt:lpstr>
      <vt:lpstr>AKTIVNOSTI KLUBOVA U PROTEKLOM RAZDOBLJU Bilježnica za svakog učenika, akcija LC Korzo</vt:lpstr>
      <vt:lpstr>Lions klub Poreč sudjelovao na konvenciji posvećenoj kvaliteti slobodnog vremena u Poreču</vt:lpstr>
      <vt:lpstr>Kulinarska akcija LC Korzo za malene onkološke pacijente</vt:lpstr>
      <vt:lpstr>"Večera u mraku" članica LC Korzo</vt:lpstr>
      <vt:lpstr>Novi član Lions kluba Rijeka – Milan Paulović</vt:lpstr>
      <vt:lpstr>Retrospektivna izložba nagrađenih slika na Likovnom natječaju učenika LC Poreč</vt:lpstr>
      <vt:lpstr>ZAJEDNIČKE AKCIJE REGIJE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Zlatko</dc:creator>
  <cp:keywords/>
  <cp:lastModifiedBy>Zlatko</cp:lastModifiedBy>
  <cp:revision>11</cp:revision>
  <dcterms:created xsi:type="dcterms:W3CDTF">2025-09-10T09:31:19Z</dcterms:created>
  <dcterms:modified xsi:type="dcterms:W3CDTF">2025-10-23T06:58:38Z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