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1" r:id="rId1"/>
  </p:sldMasterIdLst>
  <p:notesMasterIdLst>
    <p:notesMasterId r:id="rId9"/>
  </p:notesMasterIdLst>
  <p:sldIdLst>
    <p:sldId id="259" r:id="rId2"/>
    <p:sldId id="278" r:id="rId3"/>
    <p:sldId id="279" r:id="rId4"/>
    <p:sldId id="280" r:id="rId5"/>
    <p:sldId id="282" r:id="rId6"/>
    <p:sldId id="287" r:id="rId7"/>
    <p:sldId id="288" r:id="rId8"/>
  </p:sldIdLst>
  <p:sldSz cx="9144000" cy="5143500" type="screen16x9"/>
  <p:notesSz cx="6954838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D97"/>
    <a:srgbClr val="0000CC"/>
    <a:srgbClr val="003635"/>
    <a:srgbClr val="9EFF29"/>
    <a:srgbClr val="C80064"/>
    <a:srgbClr val="C33A1F"/>
    <a:srgbClr val="FF2549"/>
    <a:srgbClr val="007033"/>
    <a:srgbClr val="D6370C"/>
    <a:srgbClr val="1D3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rednji stil 2 - Isticanj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08" y="107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C8D18E60-4300-4729-A0D7-6AB984C3922D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63638"/>
            <a:ext cx="5583238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80004"/>
            <a:ext cx="5563870" cy="366545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AF533E96-F078-4B3D-A8F4-F1AF21EBC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0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3789409"/>
            <a:ext cx="5637010" cy="66158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2" y="2349218"/>
            <a:ext cx="7175351" cy="1344875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548639"/>
            <a:ext cx="6400800" cy="2606040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282388"/>
            <a:ext cx="2057400" cy="3928754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4" y="548640"/>
            <a:ext cx="4829287" cy="3671047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548640"/>
            <a:ext cx="6400800" cy="260604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1629486"/>
            <a:ext cx="5966666" cy="1817510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3455633"/>
            <a:ext cx="5970494" cy="626595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548639"/>
            <a:ext cx="3346704" cy="260604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548640"/>
            <a:ext cx="3346704" cy="260604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8640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050245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548640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049274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6" y="1657350"/>
            <a:ext cx="3636085" cy="943870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6" y="548640"/>
            <a:ext cx="4017085" cy="3671048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2623351"/>
            <a:ext cx="3388660" cy="16046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857250"/>
            <a:ext cx="4114800" cy="2345855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757865"/>
            <a:ext cx="3694114" cy="1622265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3348316"/>
            <a:ext cx="6383538" cy="85725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29050"/>
            <a:ext cx="9144000" cy="131445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2905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826228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90" y="3279126"/>
            <a:ext cx="6512511" cy="85725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9195"/>
            <a:ext cx="6400800" cy="2606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4629150"/>
            <a:ext cx="2514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4629150"/>
            <a:ext cx="335280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4629150"/>
            <a:ext cx="18288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6">
            <a:extLst>
              <a:ext uri="{FF2B5EF4-FFF2-40B4-BE49-F238E27FC236}">
                <a16:creationId xmlns:a16="http://schemas.microsoft.com/office/drawing/2014/main" id="{11E867DF-3DCA-4725-94F0-F2B6BD747A82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4.emf"/><Relationship Id="rId5" Type="http://schemas.openxmlformats.org/officeDocument/2006/relationships/package" Target="../embeddings/Microsoft_Word_Document.docx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emf"/><Relationship Id="rId4" Type="http://schemas.openxmlformats.org/officeDocument/2006/relationships/package" Target="../embeddings/Microsoft_Word_Document1.doc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emf"/><Relationship Id="rId4" Type="http://schemas.openxmlformats.org/officeDocument/2006/relationships/package" Target="../embeddings/Microsoft_Word_Document2.doc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emf"/><Relationship Id="rId4" Type="http://schemas.openxmlformats.org/officeDocument/2006/relationships/package" Target="../embeddings/Microsoft_Word_Document3.doc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emf"/><Relationship Id="rId4" Type="http://schemas.openxmlformats.org/officeDocument/2006/relationships/package" Target="../embeddings/Microsoft_Word_Document4.doc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emf"/><Relationship Id="rId4" Type="http://schemas.openxmlformats.org/officeDocument/2006/relationships/package" Target="../embeddings/Microsoft_Word_Document5.doc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2671" y="1946787"/>
            <a:ext cx="7278328" cy="190254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hr-HR" sz="2800" dirty="0"/>
              <a:t>PRIHODI I RASHODI  </a:t>
            </a:r>
            <a:br>
              <a:rPr lang="hr-HR" sz="2800" dirty="0"/>
            </a:br>
            <a:r>
              <a:rPr lang="hr-HR" sz="2800" dirty="0"/>
              <a:t>2025-2026 godina</a:t>
            </a:r>
            <a:br>
              <a:rPr lang="hr-HR" sz="2800" dirty="0"/>
            </a:br>
            <a:br>
              <a:rPr lang="hr-HR" sz="1600" dirty="0"/>
            </a:br>
            <a:r>
              <a:rPr lang="hr-HR" sz="2000" dirty="0"/>
              <a:t>01.07.2025. – 24.02.2026.</a:t>
            </a:r>
            <a:endParaRPr lang="en-US" sz="2000" dirty="0"/>
          </a:p>
        </p:txBody>
      </p:sp>
      <p:sp>
        <p:nvSpPr>
          <p:cNvPr id="7" name="AutoShape 2" descr="Opis: JB znak konačno manj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pic>
        <p:nvPicPr>
          <p:cNvPr id="12" name="Picture 303643597" descr="A logo for a sports club&#10;&#10;Description automatically generated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123" y="331838"/>
            <a:ext cx="2743200" cy="921385"/>
          </a:xfrm>
          <a:prstGeom prst="rect">
            <a:avLst/>
          </a:prstGeom>
        </p:spPr>
      </p:pic>
      <p:sp>
        <p:nvSpPr>
          <p:cNvPr id="3" name="Rezervirano mjesto sadržaja 2"/>
          <p:cNvSpPr>
            <a:spLocks noGrp="1"/>
          </p:cNvSpPr>
          <p:nvPr>
            <p:ph sz="quarter" idx="13"/>
          </p:nvPr>
        </p:nvSpPr>
        <p:spPr>
          <a:xfrm>
            <a:off x="1179871" y="1732934"/>
            <a:ext cx="6400800" cy="2050027"/>
          </a:xfrm>
        </p:spPr>
        <p:txBody>
          <a:bodyPr/>
          <a:lstStyle/>
          <a:p>
            <a:pPr marL="45720" indent="0">
              <a:buNone/>
            </a:pPr>
            <a:endParaRPr lang="hr-HR" dirty="0"/>
          </a:p>
          <a:p>
            <a:pPr marL="45720" indent="0">
              <a:buNone/>
            </a:pPr>
            <a:endParaRPr lang="hr-HR" dirty="0"/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4668B4A0-FA00-7382-4637-E8224C5915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0670" y="3849330"/>
            <a:ext cx="704347" cy="937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2" descr="Opis: JB znak konačno manj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10" name="TekstniOkvir 9"/>
          <p:cNvSpPr txBox="1"/>
          <p:nvPr/>
        </p:nvSpPr>
        <p:spPr>
          <a:xfrm>
            <a:off x="619433" y="1445342"/>
            <a:ext cx="674738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r>
              <a:rPr lang="hr-HR" dirty="0"/>
              <a:t> </a:t>
            </a:r>
          </a:p>
        </p:txBody>
      </p:sp>
      <p:pic>
        <p:nvPicPr>
          <p:cNvPr id="13" name="Picture 303643597" descr="A logo for a sports club&#10;&#10;Description automatically generated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692" y="64575"/>
            <a:ext cx="2617838" cy="696043"/>
          </a:xfrm>
          <a:prstGeom prst="rect">
            <a:avLst/>
          </a:prstGeom>
        </p:spPr>
      </p:pic>
      <p:pic>
        <p:nvPicPr>
          <p:cNvPr id="3" name="Slika 2">
            <a:extLst>
              <a:ext uri="{FF2B5EF4-FFF2-40B4-BE49-F238E27FC236}">
                <a16:creationId xmlns:a16="http://schemas.microsoft.com/office/drawing/2014/main" id="{7F221DC4-5B71-83B0-6941-CC19801986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05800" y="4336473"/>
            <a:ext cx="569317" cy="658199"/>
          </a:xfrm>
          <a:prstGeom prst="rect">
            <a:avLst/>
          </a:prstGeom>
        </p:spPr>
      </p:pic>
      <p:graphicFrame>
        <p:nvGraphicFramePr>
          <p:cNvPr id="6" name="Objekt 5">
            <a:extLst>
              <a:ext uri="{FF2B5EF4-FFF2-40B4-BE49-F238E27FC236}">
                <a16:creationId xmlns:a16="http://schemas.microsoft.com/office/drawing/2014/main" id="{C5C3A976-9C7C-5098-ABDC-02A991DB34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5781026"/>
              </p:ext>
            </p:extLst>
          </p:nvPr>
        </p:nvGraphicFramePr>
        <p:xfrm>
          <a:off x="1143000" y="1059874"/>
          <a:ext cx="6913417" cy="3775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5" imgW="6315456" imgH="3627327" progId="Word.Document.12">
                  <p:embed/>
                </p:oleObj>
              </mc:Choice>
              <mc:Fallback>
                <p:oleObj name="Document" r:id="rId5" imgW="6315456" imgH="362732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43000" y="1059874"/>
                        <a:ext cx="6913417" cy="3775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205799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2" descr="Opis: JB znak konačno manj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10" name="TekstniOkvir 9"/>
          <p:cNvSpPr txBox="1"/>
          <p:nvPr/>
        </p:nvSpPr>
        <p:spPr>
          <a:xfrm>
            <a:off x="619433" y="1445342"/>
            <a:ext cx="674738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r>
              <a:rPr lang="hr-HR" dirty="0"/>
              <a:t> </a:t>
            </a:r>
          </a:p>
        </p:txBody>
      </p:sp>
      <p:pic>
        <p:nvPicPr>
          <p:cNvPr id="13" name="Picture 303643597" descr="A logo for a sports club&#10;&#10;Description automatically generated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692" y="64575"/>
            <a:ext cx="2617838" cy="696043"/>
          </a:xfrm>
          <a:prstGeom prst="rect">
            <a:avLst/>
          </a:prstGeom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id="{ABBD9A06-5684-80CE-90E8-FDA567E167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1078" y="4216810"/>
            <a:ext cx="566977" cy="658425"/>
          </a:xfrm>
          <a:prstGeom prst="rect">
            <a:avLst/>
          </a:prstGeom>
        </p:spPr>
      </p:pic>
      <p:graphicFrame>
        <p:nvGraphicFramePr>
          <p:cNvPr id="2" name="Objekt 1">
            <a:extLst>
              <a:ext uri="{FF2B5EF4-FFF2-40B4-BE49-F238E27FC236}">
                <a16:creationId xmlns:a16="http://schemas.microsoft.com/office/drawing/2014/main" id="{2B6D23F9-9F7E-5F7E-C3D8-45EF561EFE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2237340"/>
              </p:ext>
            </p:extLst>
          </p:nvPr>
        </p:nvGraphicFramePr>
        <p:xfrm>
          <a:off x="1059874" y="1330035"/>
          <a:ext cx="6816436" cy="37488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6315456" imgH="3265674" progId="Word.Document.12">
                  <p:embed/>
                </p:oleObj>
              </mc:Choice>
              <mc:Fallback>
                <p:oleObj name="Document" r:id="rId4" imgW="6315456" imgH="326567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59874" y="1330035"/>
                        <a:ext cx="6816436" cy="37488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45440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2" descr="Opis: JB znak konačno manj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10" name="TekstniOkvir 9"/>
          <p:cNvSpPr txBox="1"/>
          <p:nvPr/>
        </p:nvSpPr>
        <p:spPr>
          <a:xfrm>
            <a:off x="619433" y="1445342"/>
            <a:ext cx="740927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r>
              <a:rPr lang="hr-HR" dirty="0"/>
              <a:t> </a:t>
            </a:r>
          </a:p>
        </p:txBody>
      </p:sp>
      <p:pic>
        <p:nvPicPr>
          <p:cNvPr id="13" name="Picture 303643597" descr="A logo for a sports club&#10;&#10;Description automatically generated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692" y="64575"/>
            <a:ext cx="2617838" cy="696043"/>
          </a:xfrm>
          <a:prstGeom prst="rect">
            <a:avLst/>
          </a:prstGeom>
        </p:spPr>
      </p:pic>
      <p:pic>
        <p:nvPicPr>
          <p:cNvPr id="3" name="Slika 2">
            <a:extLst>
              <a:ext uri="{FF2B5EF4-FFF2-40B4-BE49-F238E27FC236}">
                <a16:creationId xmlns:a16="http://schemas.microsoft.com/office/drawing/2014/main" id="{2D3DB92D-D16B-C5BC-68F7-3E8FFA104E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49792" y="4320719"/>
            <a:ext cx="566977" cy="658425"/>
          </a:xfrm>
          <a:prstGeom prst="rect">
            <a:avLst/>
          </a:prstGeom>
        </p:spPr>
      </p:pic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EF8F8C69-60A5-9904-5576-9F680CB441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0563425"/>
              </p:ext>
            </p:extLst>
          </p:nvPr>
        </p:nvGraphicFramePr>
        <p:xfrm>
          <a:off x="1414463" y="1260764"/>
          <a:ext cx="6315075" cy="35536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6315456" imgH="3933922" progId="Word.Document.12">
                  <p:embed/>
                </p:oleObj>
              </mc:Choice>
              <mc:Fallback>
                <p:oleObj name="Document" r:id="rId4" imgW="6315456" imgH="393392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14463" y="1260764"/>
                        <a:ext cx="6315075" cy="35536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6124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2" descr="Opis: JB znak konačno manj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10" name="TekstniOkvir 9"/>
          <p:cNvSpPr txBox="1"/>
          <p:nvPr/>
        </p:nvSpPr>
        <p:spPr>
          <a:xfrm>
            <a:off x="619433" y="1445340"/>
            <a:ext cx="674738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r>
              <a:rPr lang="hr-HR" dirty="0"/>
              <a:t> </a:t>
            </a:r>
          </a:p>
        </p:txBody>
      </p:sp>
      <p:pic>
        <p:nvPicPr>
          <p:cNvPr id="13" name="Picture 303643597" descr="A logo for a sports club&#10;&#10;Description automatically generated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692" y="64575"/>
            <a:ext cx="2617838" cy="696043"/>
          </a:xfrm>
          <a:prstGeom prst="rect">
            <a:avLst/>
          </a:prstGeom>
        </p:spPr>
      </p:pic>
      <p:pic>
        <p:nvPicPr>
          <p:cNvPr id="4" name="Slika 3">
            <a:extLst>
              <a:ext uri="{FF2B5EF4-FFF2-40B4-BE49-F238E27FC236}">
                <a16:creationId xmlns:a16="http://schemas.microsoft.com/office/drawing/2014/main" id="{02C8108E-E4A6-745E-201E-D3C7E7DA25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1078" y="4272228"/>
            <a:ext cx="566977" cy="658425"/>
          </a:xfrm>
          <a:prstGeom prst="rect">
            <a:avLst/>
          </a:prstGeom>
        </p:spPr>
      </p:pic>
      <p:graphicFrame>
        <p:nvGraphicFramePr>
          <p:cNvPr id="2" name="Objekt 1">
            <a:extLst>
              <a:ext uri="{FF2B5EF4-FFF2-40B4-BE49-F238E27FC236}">
                <a16:creationId xmlns:a16="http://schemas.microsoft.com/office/drawing/2014/main" id="{EBB1C32E-A0EF-0DEF-D2F2-B98AD80E12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1228221"/>
              </p:ext>
            </p:extLst>
          </p:nvPr>
        </p:nvGraphicFramePr>
        <p:xfrm>
          <a:off x="1414463" y="1219199"/>
          <a:ext cx="6315075" cy="37892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6315456" imgH="4322924" progId="Word.Document.12">
                  <p:embed/>
                </p:oleObj>
              </mc:Choice>
              <mc:Fallback>
                <p:oleObj name="Document" r:id="rId4" imgW="6315456" imgH="432292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14463" y="1219199"/>
                        <a:ext cx="6315075" cy="37892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30240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02F7D6-E023-9547-EF9C-B3B517371C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2" descr="Opis: JB znak konačno manje">
            <a:extLst>
              <a:ext uri="{FF2B5EF4-FFF2-40B4-BE49-F238E27FC236}">
                <a16:creationId xmlns:a16="http://schemas.microsoft.com/office/drawing/2014/main" id="{1A28CBF0-4F8A-CDE5-6B32-E177CFF423A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10" name="TekstniOkvir 9">
            <a:extLst>
              <a:ext uri="{FF2B5EF4-FFF2-40B4-BE49-F238E27FC236}">
                <a16:creationId xmlns:a16="http://schemas.microsoft.com/office/drawing/2014/main" id="{20840291-898A-4ADB-9B80-F02927447621}"/>
              </a:ext>
            </a:extLst>
          </p:cNvPr>
          <p:cNvSpPr txBox="1"/>
          <p:nvPr/>
        </p:nvSpPr>
        <p:spPr>
          <a:xfrm>
            <a:off x="619433" y="1445340"/>
            <a:ext cx="674738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r>
              <a:rPr lang="hr-HR" dirty="0"/>
              <a:t> </a:t>
            </a:r>
          </a:p>
        </p:txBody>
      </p:sp>
      <p:pic>
        <p:nvPicPr>
          <p:cNvPr id="13" name="Picture 303643597" descr="A logo for a sports club&#10;&#10;Description automatically generated">
            <a:extLst>
              <a:ext uri="{FF2B5EF4-FFF2-40B4-BE49-F238E27FC236}">
                <a16:creationId xmlns:a16="http://schemas.microsoft.com/office/drawing/2014/main" id="{7FB2F810-F092-9F8E-52DD-04546A2CCA7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692" y="64575"/>
            <a:ext cx="2617838" cy="696043"/>
          </a:xfrm>
          <a:prstGeom prst="rect">
            <a:avLst/>
          </a:prstGeom>
        </p:spPr>
      </p:pic>
      <p:pic>
        <p:nvPicPr>
          <p:cNvPr id="4" name="Slika 3">
            <a:extLst>
              <a:ext uri="{FF2B5EF4-FFF2-40B4-BE49-F238E27FC236}">
                <a16:creationId xmlns:a16="http://schemas.microsoft.com/office/drawing/2014/main" id="{84D259C9-C8F1-3E9C-AE73-470866FB0E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1078" y="4272228"/>
            <a:ext cx="566977" cy="658425"/>
          </a:xfrm>
          <a:prstGeom prst="rect">
            <a:avLst/>
          </a:prstGeom>
        </p:spPr>
      </p:pic>
      <p:graphicFrame>
        <p:nvGraphicFramePr>
          <p:cNvPr id="2" name="Objekt 1">
            <a:extLst>
              <a:ext uri="{FF2B5EF4-FFF2-40B4-BE49-F238E27FC236}">
                <a16:creationId xmlns:a16="http://schemas.microsoft.com/office/drawing/2014/main" id="{14CBE8DE-FF23-9D2B-A383-10F8494A16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860865"/>
              </p:ext>
            </p:extLst>
          </p:nvPr>
        </p:nvGraphicFramePr>
        <p:xfrm>
          <a:off x="1414463" y="1349375"/>
          <a:ext cx="6315075" cy="2443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6315456" imgH="2443767" progId="Word.Document.12">
                  <p:embed/>
                </p:oleObj>
              </mc:Choice>
              <mc:Fallback>
                <p:oleObj name="Document" r:id="rId4" imgW="6315456" imgH="244376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14463" y="1349375"/>
                        <a:ext cx="6315075" cy="2443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76666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96015F-C44F-47BA-EFCA-8B5938F60B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2" descr="Opis: JB znak konačno manje">
            <a:extLst>
              <a:ext uri="{FF2B5EF4-FFF2-40B4-BE49-F238E27FC236}">
                <a16:creationId xmlns:a16="http://schemas.microsoft.com/office/drawing/2014/main" id="{E0C51DEF-D947-9FAD-0890-9D3B3C81618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10" name="TekstniOkvir 9">
            <a:extLst>
              <a:ext uri="{FF2B5EF4-FFF2-40B4-BE49-F238E27FC236}">
                <a16:creationId xmlns:a16="http://schemas.microsoft.com/office/drawing/2014/main" id="{8C4095F8-0513-EC56-5B4D-3CBD9B9A7180}"/>
              </a:ext>
            </a:extLst>
          </p:cNvPr>
          <p:cNvSpPr txBox="1"/>
          <p:nvPr/>
        </p:nvSpPr>
        <p:spPr>
          <a:xfrm>
            <a:off x="619433" y="1445340"/>
            <a:ext cx="674738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r>
              <a:rPr lang="hr-HR" dirty="0"/>
              <a:t> </a:t>
            </a:r>
          </a:p>
        </p:txBody>
      </p:sp>
      <p:pic>
        <p:nvPicPr>
          <p:cNvPr id="13" name="Picture 303643597" descr="A logo for a sports club&#10;&#10;Description automatically generated">
            <a:extLst>
              <a:ext uri="{FF2B5EF4-FFF2-40B4-BE49-F238E27FC236}">
                <a16:creationId xmlns:a16="http://schemas.microsoft.com/office/drawing/2014/main" id="{9B2BEB47-9039-5CA8-3368-F50C9482D37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692" y="64575"/>
            <a:ext cx="2617838" cy="696043"/>
          </a:xfrm>
          <a:prstGeom prst="rect">
            <a:avLst/>
          </a:prstGeom>
        </p:spPr>
      </p:pic>
      <p:pic>
        <p:nvPicPr>
          <p:cNvPr id="4" name="Slika 3">
            <a:extLst>
              <a:ext uri="{FF2B5EF4-FFF2-40B4-BE49-F238E27FC236}">
                <a16:creationId xmlns:a16="http://schemas.microsoft.com/office/drawing/2014/main" id="{4D087641-BFEC-5476-E3C6-EF7B0FFE82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1078" y="4272228"/>
            <a:ext cx="566977" cy="658425"/>
          </a:xfrm>
          <a:prstGeom prst="rect">
            <a:avLst/>
          </a:prstGeom>
        </p:spPr>
      </p:pic>
      <p:graphicFrame>
        <p:nvGraphicFramePr>
          <p:cNvPr id="2" name="Objekt 1">
            <a:extLst>
              <a:ext uri="{FF2B5EF4-FFF2-40B4-BE49-F238E27FC236}">
                <a16:creationId xmlns:a16="http://schemas.microsoft.com/office/drawing/2014/main" id="{F555F05D-4604-F5E0-952F-77CF41B02A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1302609"/>
              </p:ext>
            </p:extLst>
          </p:nvPr>
        </p:nvGraphicFramePr>
        <p:xfrm>
          <a:off x="1233055" y="1087582"/>
          <a:ext cx="6892636" cy="38430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6315456" imgH="3764071" progId="Word.Document.12">
                  <p:embed/>
                </p:oleObj>
              </mc:Choice>
              <mc:Fallback>
                <p:oleObj name="Document" r:id="rId4" imgW="6315456" imgH="376407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33055" y="1087582"/>
                        <a:ext cx="6892636" cy="38430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91632818"/>
      </p:ext>
    </p:extLst>
  </p:cSld>
  <p:clrMapOvr>
    <a:masterClrMapping/>
  </p:clrMapOvr>
</p:sld>
</file>

<file path=ppt/theme/theme1.xml><?xml version="1.0" encoding="utf-8"?>
<a:theme xmlns:a="http://schemas.openxmlformats.org/drawingml/2006/main" name="Mlazno strujanje">
  <a:themeElements>
    <a:clrScheme name="Mlazno strujanje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Mlazno strujanje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lazno strujanje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Mlazno strujanje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</TotalTime>
  <Words>19</Words>
  <Application>Microsoft Office PowerPoint</Application>
  <PresentationFormat>Prikaz na zaslonu (16:9)</PresentationFormat>
  <Paragraphs>79</Paragraphs>
  <Slides>7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7</vt:i4>
      </vt:variant>
    </vt:vector>
  </HeadingPairs>
  <TitlesOfParts>
    <vt:vector size="12" baseType="lpstr">
      <vt:lpstr>Calibri</vt:lpstr>
      <vt:lpstr>Georgia</vt:lpstr>
      <vt:lpstr>Trebuchet MS</vt:lpstr>
      <vt:lpstr>Mlazno strujanje</vt:lpstr>
      <vt:lpstr>Document</vt:lpstr>
      <vt:lpstr>PRIHODI I RASHODI   2025-2026 godina  01.07.2025. – 24.02.2026.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MARIN</dc:creator>
  <cp:lastModifiedBy>MARIN</cp:lastModifiedBy>
  <cp:revision>4</cp:revision>
  <dcterms:created xsi:type="dcterms:W3CDTF">2017-08-01T15:40:51Z</dcterms:created>
  <dcterms:modified xsi:type="dcterms:W3CDTF">2026-03-04T19:28:36Z</dcterms:modified>
</cp:coreProperties>
</file>