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5" r:id="rId5"/>
  </p:sldMasterIdLst>
  <p:notesMasterIdLst>
    <p:notesMasterId r:id="rId11"/>
  </p:notesMasterIdLst>
  <p:handoutMasterIdLst>
    <p:handoutMasterId r:id="rId12"/>
  </p:handoutMasterIdLst>
  <p:sldIdLst>
    <p:sldId id="333" r:id="rId6"/>
    <p:sldId id="284" r:id="rId7"/>
    <p:sldId id="329" r:id="rId8"/>
    <p:sldId id="330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333"/>
            <p14:sldId id="284"/>
            <p14:sldId id="329"/>
            <p14:sldId id="330"/>
            <p14:sldId id="285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241" autoAdjust="0"/>
  </p:normalViewPr>
  <p:slideViewPr>
    <p:cSldViewPr snapToGrid="0">
      <p:cViewPr varScale="1">
        <p:scale>
          <a:sx n="79" d="100"/>
          <a:sy n="79" d="100"/>
        </p:scale>
        <p:origin x="92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3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7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7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1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5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5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B80-2E1D-4A27-95BE-5FE98F02E5D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3FF-8B6B-412B-B403-2AEF0203AF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788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3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4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1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97D35C-5621-EEF7-68C2-0362D4BA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9333E88-5B60-AE7E-A1ED-439BB5723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7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45" y="175098"/>
            <a:ext cx="8521429" cy="913038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Lions regata 22.04. do </a:t>
            </a:r>
            <a:r>
              <a:rPr lang="hr-HR" b="1"/>
              <a:t>25.04.2026.Sukošan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sp>
        <p:nvSpPr>
          <p:cNvPr id="13" name="Rezervirano mjesto sadržaja 12">
            <a:extLst>
              <a:ext uri="{FF2B5EF4-FFF2-40B4-BE49-F238E27FC236}">
                <a16:creationId xmlns:a16="http://schemas.microsoft.com/office/drawing/2014/main" id="{B31CD1E7-18B8-F49F-1992-DAE6BAD65F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4" y="1435607"/>
            <a:ext cx="8419679" cy="4673363"/>
          </a:xfrm>
        </p:spPr>
        <p:txBody>
          <a:bodyPr>
            <a:normAutofit lnSpcReduction="10000"/>
          </a:bodyPr>
          <a:lstStyle/>
          <a:p>
            <a:r>
              <a:rPr lang="hr-HR" sz="3600" dirty="0"/>
              <a:t>Do sada prijavljeno:</a:t>
            </a:r>
          </a:p>
          <a:p>
            <a:r>
              <a:rPr lang="hr-HR" sz="3600" dirty="0"/>
              <a:t>39 broda, očekuje se još najmanje 4. Ukupno 43 broda</a:t>
            </a:r>
          </a:p>
          <a:p>
            <a:r>
              <a:rPr lang="hr-HR" sz="3600" dirty="0"/>
              <a:t>277 osoba, očekuje se još dvadesetak. Ukupno 300 osoba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144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7203-FD57-193D-9DF3-E31FE0924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17CC-708D-1DCD-3D0B-0E9B1DD5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464531" cy="633398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Lions regata 22.04. do 25.04.2026.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BB25-DF83-8677-BEC5-6A6F018626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8069" y="1435608"/>
            <a:ext cx="8423031" cy="5139854"/>
          </a:xfrm>
        </p:spPr>
        <p:txBody>
          <a:bodyPr>
            <a:noAutofit/>
          </a:bodyPr>
          <a:lstStyle/>
          <a:p>
            <a:endParaRPr lang="hr-HR" dirty="0"/>
          </a:p>
          <a:p>
            <a:r>
              <a:rPr lang="hr-HR" sz="1800" dirty="0"/>
              <a:t>Pripreme regate teku po planu i programu.</a:t>
            </a:r>
          </a:p>
          <a:p>
            <a:r>
              <a:rPr lang="hr-HR" sz="1800" dirty="0"/>
              <a:t>Druga večer će imati kulturno umjetnički program.</a:t>
            </a:r>
          </a:p>
          <a:p>
            <a:r>
              <a:rPr lang="hr-HR" sz="1800" dirty="0"/>
              <a:t>Organizira se u subotu vođeni izleti po Zadarskoj županiji u suradnji s TZ</a:t>
            </a:r>
          </a:p>
          <a:p>
            <a:r>
              <a:rPr lang="hr-HR" sz="1800" dirty="0"/>
              <a:t>Do sad imamo 3 sponzora s ukupnom svotom 12.000 €</a:t>
            </a:r>
          </a:p>
          <a:p>
            <a:r>
              <a:rPr lang="hr-HR" sz="1800" dirty="0"/>
              <a:t>Odaziv na regatu je jako loš. Npr. Iz regije zapad samo LC Poreč, a s juga dolaze samo Salona i Sv. Vlaho. Spašavaju regije istok i sjever.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 </a:t>
            </a:r>
          </a:p>
          <a:p>
            <a:pPr lvl="0"/>
            <a:r>
              <a:rPr lang="hr-HR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F323C-0A5D-2D3C-1875-8CC040CF0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9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72A30-4C12-A7D1-1C32-857FDA1EB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D49C-B08B-7F3E-0BC1-41E56F39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332647" cy="703736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Lions regata 22.04. do 25.04.2026.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5875-3923-28E9-A6B4-E31623F1A7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655" y="3006969"/>
            <a:ext cx="8655878" cy="2514600"/>
          </a:xfrm>
        </p:spPr>
        <p:txBody>
          <a:bodyPr>
            <a:no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r-HR" sz="2000" dirty="0"/>
              <a:t>Pitanja?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0FD95-165A-83C4-6984-CAFB7AC42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01" y="1825625"/>
            <a:ext cx="3823798" cy="4351338"/>
          </a:xfrm>
        </p:spPr>
      </p:pic>
      <p:sp>
        <p:nvSpPr>
          <p:cNvPr id="2" name="TekstniOkvir 1"/>
          <p:cNvSpPr txBox="1"/>
          <p:nvPr/>
        </p:nvSpPr>
        <p:spPr>
          <a:xfrm flipH="1">
            <a:off x="512884" y="536330"/>
            <a:ext cx="11166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/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1215023317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113</TotalTime>
  <Words>129</Words>
  <Application>Microsoft Office PowerPoint</Application>
  <PresentationFormat>Široki zaslon</PresentationFormat>
  <Paragraphs>20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Light</vt:lpstr>
      <vt:lpstr>WelcomeDoc</vt:lpstr>
      <vt:lpstr>Office Theme</vt:lpstr>
      <vt:lpstr>PowerPoint prezentacija</vt:lpstr>
      <vt:lpstr>Lions regata 22.04. do 25.04.2026.Sukošan </vt:lpstr>
      <vt:lpstr>Lions regata 22.04. do 25.04.2026.</vt:lpstr>
      <vt:lpstr>Lions regata 22.04. do 25.04.2026.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Zlatko</dc:creator>
  <cp:keywords/>
  <cp:lastModifiedBy>Zlatko</cp:lastModifiedBy>
  <cp:revision>21</cp:revision>
  <dcterms:created xsi:type="dcterms:W3CDTF">2025-09-10T09:31:19Z</dcterms:created>
  <dcterms:modified xsi:type="dcterms:W3CDTF">2026-03-05T16:33:50Z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