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5" r:id="rId5"/>
  </p:sldMasterIdLst>
  <p:notesMasterIdLst>
    <p:notesMasterId r:id="rId13"/>
  </p:notesMasterIdLst>
  <p:handoutMasterIdLst>
    <p:handoutMasterId r:id="rId14"/>
  </p:handoutMasterIdLst>
  <p:sldIdLst>
    <p:sldId id="283" r:id="rId6"/>
    <p:sldId id="284" r:id="rId7"/>
    <p:sldId id="329" r:id="rId8"/>
    <p:sldId id="330" r:id="rId9"/>
    <p:sldId id="331" r:id="rId10"/>
    <p:sldId id="332" r:id="rId11"/>
    <p:sldId id="28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83"/>
            <p14:sldId id="284"/>
            <p14:sldId id="329"/>
            <p14:sldId id="330"/>
            <p14:sldId id="331"/>
            <p14:sldId id="332"/>
            <p14:sldId id="285"/>
          </p14:sldIdLst>
        </p14:section>
        <p14:section name="Design, Morph, Annotate, Work Together, Tell Me" id="{B9B51309-D148-4332-87C2-07BE32FBCA3B}">
          <p14:sldIdLst/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241" autoAdjust="0"/>
  </p:normalViewPr>
  <p:slideViewPr>
    <p:cSldViewPr snapToGrid="0">
      <p:cViewPr varScale="1">
        <p:scale>
          <a:sx n="87" d="100"/>
          <a:sy n="87" d="100"/>
        </p:scale>
        <p:origin x="68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10/22/2025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64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35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72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78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119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4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238323-0ADF-4328-9564-AEB5DFD80DB6}"/>
              </a:ext>
            </a:extLst>
          </p:cNvPr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76FAE-C8F8-44A1-8BC7-9EB948371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3500"/>
            <a:ext cx="9144000" cy="1790700"/>
          </a:xfrm>
        </p:spPr>
        <p:txBody>
          <a:bodyPr vert="horz" lIns="91440" tIns="0" rIns="91440" bIns="0" rtlCol="0" anchor="t" anchorCtr="0">
            <a:noAutofit/>
          </a:bodyPr>
          <a:lstStyle>
            <a:lvl1pPr>
              <a:lnSpc>
                <a:spcPct val="100000"/>
              </a:lnSpc>
              <a:defRPr lang="en-US" sz="4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7900C6-1C2C-4612-8672-356C6DDFD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28009"/>
            <a:ext cx="9144000" cy="1287675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lang="en-US" sz="2400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>
              <a:lnSpc>
                <a:spcPct val="15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4E620-B44E-41FF-8FA1-D955BD69C0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" r="13926" b="71478"/>
          <a:stretch/>
        </p:blipFill>
        <p:spPr>
          <a:xfrm>
            <a:off x="342899" y="4546601"/>
            <a:ext cx="11715751" cy="20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45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659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652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7B80-2E1D-4A27-95BE-5FE98F02E5D6}" type="datetimeFigureOut">
              <a:rPr lang="en-US" smtClean="0"/>
              <a:t>10/22/2025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DA3FF-8B6B-412B-B403-2AEF0203AFD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788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57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43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10/22/2025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1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74BD428-4D15-E46E-43DD-BD572FBEC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"/>
            <a:ext cx="12192000" cy="68578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468" y="-867073"/>
            <a:ext cx="5655374" cy="434916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66FA85D-3B0A-4E0C-B8AC-042993910A93}"/>
              </a:ext>
            </a:extLst>
          </p:cNvPr>
          <p:cNvSpPr txBox="1">
            <a:spLocks/>
          </p:cNvSpPr>
          <p:nvPr/>
        </p:nvSpPr>
        <p:spPr>
          <a:xfrm>
            <a:off x="3258767" y="4931924"/>
            <a:ext cx="7266360" cy="135214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>
              <a:spcBef>
                <a:spcPts val="1000"/>
              </a:spcBef>
            </a:pPr>
            <a:r>
              <a:rPr lang="hr-HR" sz="4000" b="1" dirty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2.SJEDNICA PKG U DUBROVNIKU - IZVJEŠTAJI</a:t>
            </a:r>
            <a:endParaRPr lang="en-US" sz="4000" b="1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6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745" y="175098"/>
            <a:ext cx="8521429" cy="913038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/>
              <a:t>GST TEAM D-126</a:t>
            </a:r>
            <a:endParaRPr lang="en-US" b="1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542" y="2152005"/>
            <a:ext cx="2126227" cy="2834970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3" t="1" b="-13918"/>
          <a:stretch/>
        </p:blipFill>
        <p:spPr>
          <a:xfrm>
            <a:off x="7162544" y="2152005"/>
            <a:ext cx="1890374" cy="32022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7" r="9944"/>
          <a:stretch/>
        </p:blipFill>
        <p:spPr>
          <a:xfrm>
            <a:off x="4759674" y="2152005"/>
            <a:ext cx="2212965" cy="283497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52" y="2152005"/>
            <a:ext cx="1935011" cy="2834970"/>
          </a:xfrm>
          <a:prstGeom prst="rect">
            <a:avLst/>
          </a:prstGeom>
        </p:spPr>
      </p:pic>
      <p:sp>
        <p:nvSpPr>
          <p:cNvPr id="9" name="TekstniOkvir 8"/>
          <p:cNvSpPr txBox="1"/>
          <p:nvPr/>
        </p:nvSpPr>
        <p:spPr>
          <a:xfrm flipH="1">
            <a:off x="252289" y="5127514"/>
            <a:ext cx="19973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Regija Istok</a:t>
            </a:r>
          </a:p>
          <a:p>
            <a:r>
              <a:rPr lang="hr-HR" dirty="0" smtClean="0"/>
              <a:t>Ivana </a:t>
            </a:r>
            <a:r>
              <a:rPr lang="hr-HR" dirty="0" err="1" smtClean="0"/>
              <a:t>Juričić</a:t>
            </a:r>
            <a:r>
              <a:rPr lang="hr-HR" dirty="0" smtClean="0"/>
              <a:t> </a:t>
            </a:r>
            <a:r>
              <a:rPr lang="hr-HR" dirty="0" err="1" smtClean="0"/>
              <a:t>Boić</a:t>
            </a:r>
            <a:endParaRPr lang="hr-HR" dirty="0" smtClean="0"/>
          </a:p>
          <a:p>
            <a:r>
              <a:rPr lang="hr-HR" dirty="0" smtClean="0"/>
              <a:t>LC Brođanka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 flipH="1">
            <a:off x="2354681" y="5102736"/>
            <a:ext cx="16687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Regija Zapad</a:t>
            </a:r>
          </a:p>
          <a:p>
            <a:r>
              <a:rPr lang="hr-HR" dirty="0" smtClean="0"/>
              <a:t>Frano </a:t>
            </a:r>
            <a:r>
              <a:rPr lang="hr-HR" dirty="0" err="1" smtClean="0"/>
              <a:t>Mika</a:t>
            </a:r>
            <a:endParaRPr lang="hr-HR" dirty="0" smtClean="0"/>
          </a:p>
          <a:p>
            <a:r>
              <a:rPr lang="hr-HR" dirty="0" smtClean="0"/>
              <a:t>LC Opatija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4732200" y="5127514"/>
            <a:ext cx="1721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Regija Sjever</a:t>
            </a:r>
          </a:p>
          <a:p>
            <a:r>
              <a:rPr lang="hr-HR" dirty="0" smtClean="0"/>
              <a:t>Maja Salopek</a:t>
            </a:r>
          </a:p>
          <a:p>
            <a:r>
              <a:rPr lang="hr-HR" dirty="0" smtClean="0"/>
              <a:t>LC Frankopan 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 flipH="1">
            <a:off x="7162544" y="5127514"/>
            <a:ext cx="1656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Regija Jug</a:t>
            </a:r>
          </a:p>
          <a:p>
            <a:r>
              <a:rPr lang="hr-HR" dirty="0" smtClean="0"/>
              <a:t>Selma Kuvačić</a:t>
            </a:r>
          </a:p>
          <a:p>
            <a:r>
              <a:rPr lang="hr-HR" dirty="0" smtClean="0"/>
              <a:t>LC Marjan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4144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7203-FD57-193D-9DF3-E31FE0924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517CC-708D-1DCD-3D0B-0E9B1DD5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464531" cy="633398"/>
          </a:xfrm>
        </p:spPr>
        <p:txBody>
          <a:bodyPr>
            <a:normAutofit/>
          </a:bodyPr>
          <a:lstStyle/>
          <a:p>
            <a:r>
              <a:rPr lang="hr-HR" b="1" dirty="0" smtClean="0"/>
              <a:t>IZVJEŠĆE GST TEAMA OD 1.09.2025. DO </a:t>
            </a:r>
            <a:r>
              <a:rPr lang="hr-HR" b="1" dirty="0" smtClean="0"/>
              <a:t>25</a:t>
            </a:r>
            <a:r>
              <a:rPr lang="hr-HR" b="1" dirty="0" smtClean="0"/>
              <a:t>.10.2025</a:t>
            </a:r>
            <a:r>
              <a:rPr lang="hr-HR" dirty="0" smtClean="0"/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BB25-DF83-8677-BEC5-6A6F018626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78069" y="1435608"/>
            <a:ext cx="8423031" cy="5139854"/>
          </a:xfrm>
        </p:spPr>
        <p:txBody>
          <a:bodyPr>
            <a:noAutofit/>
          </a:bodyPr>
          <a:lstStyle/>
          <a:p>
            <a:r>
              <a:rPr lang="hr-HR" sz="1600" b="1" dirty="0"/>
              <a:t>P</a:t>
            </a:r>
            <a:r>
              <a:rPr lang="hr-HR" sz="1600" b="1" dirty="0" smtClean="0"/>
              <a:t>et </a:t>
            </a:r>
            <a:r>
              <a:rPr lang="hr-HR" sz="1600" b="1" dirty="0"/>
              <a:t>glavnih područja djelovanja </a:t>
            </a:r>
            <a:r>
              <a:rPr lang="hr-HR" sz="1600" b="1" dirty="0" err="1"/>
              <a:t>Lionsa</a:t>
            </a:r>
            <a:r>
              <a:rPr lang="hr-HR" sz="1600" b="1" dirty="0"/>
              <a:t> : 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sz="1600" b="1" dirty="0"/>
              <a:t>N</a:t>
            </a:r>
            <a:r>
              <a:rPr lang="hr-HR" sz="1600" b="1" dirty="0" smtClean="0"/>
              <a:t>aš </a:t>
            </a:r>
            <a:r>
              <a:rPr lang="hr-HR" sz="1600" b="1" dirty="0"/>
              <a:t>cilj je  uključiti što više klubova da provode akcije u tu svrhu.</a:t>
            </a:r>
          </a:p>
          <a:p>
            <a:r>
              <a:rPr lang="hr-HR" dirty="0"/>
              <a:t> </a:t>
            </a:r>
          </a:p>
          <a:p>
            <a:pPr lvl="0"/>
            <a:r>
              <a:rPr lang="hr-HR" dirty="0" smtClean="0"/>
              <a:t>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4F323C-0A5D-2D3C-1875-8CC040CF0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1109025" y="2101100"/>
            <a:ext cx="2171700" cy="15386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Elipsa 5"/>
          <p:cNvSpPr/>
          <p:nvPr/>
        </p:nvSpPr>
        <p:spPr>
          <a:xfrm flipV="1">
            <a:off x="6589360" y="2188154"/>
            <a:ext cx="2171700" cy="153865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Elipsa 6"/>
          <p:cNvSpPr/>
          <p:nvPr/>
        </p:nvSpPr>
        <p:spPr>
          <a:xfrm>
            <a:off x="2470639" y="4189203"/>
            <a:ext cx="2171700" cy="15323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Elipsa 7"/>
          <p:cNvSpPr/>
          <p:nvPr/>
        </p:nvSpPr>
        <p:spPr>
          <a:xfrm>
            <a:off x="3850254" y="2181854"/>
            <a:ext cx="2169577" cy="153232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Elipsa 8"/>
          <p:cNvSpPr/>
          <p:nvPr/>
        </p:nvSpPr>
        <p:spPr>
          <a:xfrm flipV="1">
            <a:off x="5341287" y="4191892"/>
            <a:ext cx="2171700" cy="154305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TekstniOkvir 9"/>
          <p:cNvSpPr txBox="1"/>
          <p:nvPr/>
        </p:nvSpPr>
        <p:spPr>
          <a:xfrm flipH="1">
            <a:off x="1292783" y="2546783"/>
            <a:ext cx="1804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/>
              <a:t>pomoć slijepim i slabovidnim,</a:t>
            </a:r>
          </a:p>
        </p:txBody>
      </p:sp>
      <p:sp>
        <p:nvSpPr>
          <p:cNvPr id="11" name="TekstniOkvir 10"/>
          <p:cNvSpPr txBox="1"/>
          <p:nvPr/>
        </p:nvSpPr>
        <p:spPr>
          <a:xfrm flipH="1">
            <a:off x="4200773" y="2347851"/>
            <a:ext cx="14685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Prevencija dijabetesa </a:t>
            </a:r>
          </a:p>
          <a:p>
            <a:pPr algn="ctr"/>
            <a:r>
              <a:rPr lang="hr-HR" dirty="0" smtClean="0"/>
              <a:t>i pomoć </a:t>
            </a:r>
          </a:p>
          <a:p>
            <a:pPr algn="ctr"/>
            <a:r>
              <a:rPr lang="hr-HR" dirty="0" smtClean="0"/>
              <a:t>oboljelima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 flipH="1">
            <a:off x="5404591" y="4475209"/>
            <a:ext cx="2108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Pomoć djeci oboljeloj od karcinoma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 flipH="1">
            <a:off x="2490333" y="4640251"/>
            <a:ext cx="2132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/>
              <a:t>Smanjenje gladi u svijetu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 flipH="1">
            <a:off x="6728270" y="2763350"/>
            <a:ext cx="2782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Očuvanje okoliša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014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72A30-4C12-A7D1-1C32-857FDA1EB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2D49C-B08B-7F3E-0BC1-41E56F39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8332647" cy="703736"/>
          </a:xfrm>
        </p:spPr>
        <p:txBody>
          <a:bodyPr>
            <a:normAutofit/>
          </a:bodyPr>
          <a:lstStyle/>
          <a:p>
            <a:r>
              <a:rPr lang="hr-HR" b="1" dirty="0"/>
              <a:t>IZVJEŠĆE GST TEAMA OD 1.09.2025. DO </a:t>
            </a:r>
            <a:r>
              <a:rPr lang="hr-HR" b="1" dirty="0" smtClean="0"/>
              <a:t>25.10.2025</a:t>
            </a:r>
            <a:r>
              <a:rPr lang="hr-HR" dirty="0"/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55875-3923-28E9-A6B4-E31623F1A74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5655" y="3006969"/>
            <a:ext cx="8655878" cy="2514600"/>
          </a:xfrm>
        </p:spPr>
        <p:txBody>
          <a:bodyPr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2000" dirty="0" smtClean="0"/>
              <a:t>Obilježavanje </a:t>
            </a:r>
            <a:r>
              <a:rPr lang="hr-HR" sz="2000" dirty="0"/>
              <a:t>Međunarodnog dana bijelog </a:t>
            </a:r>
            <a:r>
              <a:rPr lang="hr-HR" sz="2000" dirty="0" smtClean="0"/>
              <a:t>štapa – 15.10.2025.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2000" dirty="0" smtClean="0"/>
              <a:t>Akcija </a:t>
            </a:r>
            <a:r>
              <a:rPr lang="hr-HR" sz="2000" dirty="0"/>
              <a:t>pod nazivom „ Zamijenimo uloge- igrajmo </a:t>
            </a:r>
            <a:r>
              <a:rPr lang="hr-HR" sz="2000" dirty="0" smtClean="0"/>
              <a:t>zajedno”</a:t>
            </a:r>
          </a:p>
          <a:p>
            <a:r>
              <a:rPr lang="hr-HR" sz="2000" dirty="0"/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0FD95-165A-83C4-6984-CAFB7AC42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92999-19E7-0D20-F399-7C06FBEED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6251-8B51-10CC-5D34-16CA25F7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>
            <a:normAutofit/>
          </a:bodyPr>
          <a:lstStyle/>
          <a:p>
            <a:r>
              <a:rPr lang="hr-HR" dirty="0" smtClean="0"/>
              <a:t>REZULTATI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FB6C7-8082-8B0D-67C9-B2AEF196B33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5" y="1435608"/>
            <a:ext cx="8393489" cy="5139854"/>
          </a:xfrm>
        </p:spPr>
        <p:txBody>
          <a:bodyPr>
            <a:noAutofit/>
          </a:bodyPr>
          <a:lstStyle/>
          <a:p>
            <a:r>
              <a:rPr lang="hr-HR" sz="1600" dirty="0" smtClean="0"/>
              <a:t>Regija </a:t>
            </a:r>
            <a:r>
              <a:rPr lang="hr-HR" sz="1600" dirty="0"/>
              <a:t>Jug - 5 klubova je </a:t>
            </a:r>
            <a:r>
              <a:rPr lang="hr-HR" sz="1600" dirty="0" smtClean="0"/>
              <a:t>prihvatilo provesti </a:t>
            </a:r>
            <a:r>
              <a:rPr lang="hr-HR" sz="1600" dirty="0"/>
              <a:t>akciju predloženu od GST tima </a:t>
            </a:r>
            <a:r>
              <a:rPr lang="hr-HR" sz="1600" dirty="0" smtClean="0"/>
              <a:t>i povjerenstva</a:t>
            </a:r>
          </a:p>
          <a:p>
            <a:r>
              <a:rPr lang="hr-HR" sz="1600" dirty="0"/>
              <a:t> </a:t>
            </a:r>
            <a:r>
              <a:rPr lang="hr-HR" sz="1600" dirty="0" smtClean="0"/>
              <a:t>                  -4 </a:t>
            </a:r>
            <a:r>
              <a:rPr lang="hr-HR" sz="1600" dirty="0"/>
              <a:t>kluba su </a:t>
            </a:r>
            <a:r>
              <a:rPr lang="hr-HR" sz="1600" dirty="0" smtClean="0"/>
              <a:t>provela </a:t>
            </a:r>
            <a:r>
              <a:rPr lang="hr-HR" sz="1600" dirty="0"/>
              <a:t>svoju akciju</a:t>
            </a:r>
          </a:p>
          <a:p>
            <a:r>
              <a:rPr lang="hr-HR" sz="1600" dirty="0"/>
              <a:t>                   </a:t>
            </a:r>
            <a:r>
              <a:rPr lang="hr-HR" sz="1600" dirty="0" smtClean="0"/>
              <a:t>-2 </a:t>
            </a:r>
            <a:r>
              <a:rPr lang="hr-HR" sz="1600" dirty="0"/>
              <a:t>kluba neće obilježiti taj dan</a:t>
            </a:r>
          </a:p>
          <a:p>
            <a:r>
              <a:rPr lang="hr-HR" sz="1600" dirty="0" smtClean="0"/>
              <a:t>Regija </a:t>
            </a:r>
            <a:r>
              <a:rPr lang="hr-HR" sz="1600" dirty="0"/>
              <a:t>Istok - 2 kluba su </a:t>
            </a:r>
            <a:r>
              <a:rPr lang="hr-HR" sz="1600" dirty="0" smtClean="0"/>
              <a:t>prihvatila provesti </a:t>
            </a:r>
            <a:r>
              <a:rPr lang="hr-HR" sz="1600" dirty="0"/>
              <a:t>akciju predloženu od GST tima i povjerenstva</a:t>
            </a:r>
          </a:p>
          <a:p>
            <a:r>
              <a:rPr lang="hr-HR" sz="1600" dirty="0"/>
              <a:t>                     </a:t>
            </a:r>
            <a:r>
              <a:rPr lang="hr-HR" sz="1600" dirty="0" smtClean="0"/>
              <a:t>-3 </a:t>
            </a:r>
            <a:r>
              <a:rPr lang="hr-HR" sz="1600" dirty="0"/>
              <a:t>kluba su provela svoju akciju</a:t>
            </a:r>
          </a:p>
          <a:p>
            <a:r>
              <a:rPr lang="hr-HR" sz="1600" dirty="0"/>
              <a:t>                      </a:t>
            </a:r>
            <a:r>
              <a:rPr lang="hr-HR" sz="1600" dirty="0" smtClean="0"/>
              <a:t>-ostali </a:t>
            </a:r>
            <a:r>
              <a:rPr lang="hr-HR" sz="1600" dirty="0"/>
              <a:t>nisu obilježili taj </a:t>
            </a:r>
            <a:r>
              <a:rPr lang="hr-HR" sz="1600" dirty="0" smtClean="0"/>
              <a:t>dan</a:t>
            </a:r>
            <a:endParaRPr lang="hr-HR" sz="1600" dirty="0"/>
          </a:p>
          <a:p>
            <a:r>
              <a:rPr lang="hr-HR" sz="1600" dirty="0"/>
              <a:t>Regija Zapad i Regija Sjever – bez izvješća</a:t>
            </a:r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51B2E6-63B2-E250-441E-121799D58B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76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05090F-F642-CC61-79B9-C984AAD9E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1C019-6BE4-5770-69F2-BAE25F841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7" y="448055"/>
            <a:ext cx="8271101" cy="668567"/>
          </a:xfrm>
        </p:spPr>
        <p:txBody>
          <a:bodyPr>
            <a:normAutofit/>
          </a:bodyPr>
          <a:lstStyle/>
          <a:p>
            <a:r>
              <a:rPr lang="hr-HR" b="1" dirty="0"/>
              <a:t>IZVJEŠĆE GST TEAMA OD 1.09.2025. DO </a:t>
            </a:r>
            <a:r>
              <a:rPr lang="hr-HR" b="1" dirty="0" smtClean="0"/>
              <a:t>25.10.2025</a:t>
            </a:r>
            <a:r>
              <a:rPr lang="hr-HR" dirty="0"/>
              <a:t>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A5216-2524-9B9E-B933-6615DE94C3C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496" y="1435607"/>
            <a:ext cx="8156096" cy="4991569"/>
          </a:xfrm>
        </p:spPr>
        <p:txBody>
          <a:bodyPr>
            <a:noAutofit/>
          </a:bodyPr>
          <a:lstStyle/>
          <a:p>
            <a:pPr lvl="0"/>
            <a:r>
              <a:rPr lang="hr-HR" sz="1600" dirty="0" smtClean="0"/>
              <a:t> </a:t>
            </a:r>
          </a:p>
          <a:p>
            <a:pPr lvl="0"/>
            <a:r>
              <a:rPr lang="hr-HR" sz="1600" dirty="0" smtClean="0"/>
              <a:t>Obilježavanje Svjetskog dana dijabetesa - 14.11.2025.</a:t>
            </a:r>
          </a:p>
          <a:p>
            <a:pPr lvl="0"/>
            <a:r>
              <a:rPr lang="hr-HR" sz="1600" dirty="0" smtClean="0"/>
              <a:t>Predložena akcija : organiziranje </a:t>
            </a:r>
            <a:r>
              <a:rPr lang="hr-HR" sz="1600" dirty="0"/>
              <a:t>mjerenje šećera u </a:t>
            </a:r>
            <a:r>
              <a:rPr lang="hr-HR" sz="1600" dirty="0" smtClean="0"/>
              <a:t>krvi </a:t>
            </a:r>
            <a:r>
              <a:rPr lang="hr-HR" sz="1600" dirty="0"/>
              <a:t>na radnim </a:t>
            </a:r>
            <a:r>
              <a:rPr lang="hr-HR" sz="1600" dirty="0" smtClean="0"/>
              <a:t>mjestima</a:t>
            </a:r>
          </a:p>
          <a:p>
            <a:pPr lvl="0"/>
            <a:r>
              <a:rPr lang="hr-HR" sz="1600" dirty="0"/>
              <a:t> </a:t>
            </a:r>
            <a:r>
              <a:rPr lang="hr-HR" sz="1600" dirty="0" smtClean="0"/>
              <a:t>                             povezivanje </a:t>
            </a:r>
            <a:r>
              <a:rPr lang="hr-HR" sz="1600" dirty="0"/>
              <a:t>s udrugama dijabetičara u svojim </a:t>
            </a:r>
            <a:r>
              <a:rPr lang="hr-HR" sz="1600" dirty="0" smtClean="0"/>
              <a:t>sredinama</a:t>
            </a:r>
          </a:p>
          <a:p>
            <a:pPr lvl="0"/>
            <a:r>
              <a:rPr lang="hr-HR" sz="1600" dirty="0"/>
              <a:t> </a:t>
            </a:r>
            <a:r>
              <a:rPr lang="hr-HR" sz="1600" dirty="0" smtClean="0"/>
              <a:t>                             izrada plakata</a:t>
            </a:r>
          </a:p>
          <a:p>
            <a:pPr lvl="0"/>
            <a:r>
              <a:rPr lang="hr-HR" sz="1600" dirty="0"/>
              <a:t> </a:t>
            </a:r>
            <a:r>
              <a:rPr lang="hr-HR" sz="1600" dirty="0" smtClean="0"/>
              <a:t>                            prezentiranje pripremljene prezentacije </a:t>
            </a:r>
            <a:r>
              <a:rPr lang="hr-HR" sz="1600" dirty="0"/>
              <a:t>u svom klubu za svoje članove  </a:t>
            </a:r>
          </a:p>
          <a:p>
            <a:pPr lv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AF5D80-9470-17A2-07E1-B366CF245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533" y="292311"/>
            <a:ext cx="3140467" cy="62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1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101" y="1825625"/>
            <a:ext cx="3823798" cy="4351338"/>
          </a:xfrm>
        </p:spPr>
      </p:pic>
      <p:sp>
        <p:nvSpPr>
          <p:cNvPr id="2" name="TekstniOkvir 1"/>
          <p:cNvSpPr txBox="1"/>
          <p:nvPr/>
        </p:nvSpPr>
        <p:spPr>
          <a:xfrm flipH="1">
            <a:off x="512884" y="536330"/>
            <a:ext cx="111662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/>
              <a:t>HVALA NA POZORNOSTI!</a:t>
            </a:r>
            <a:endParaRPr lang="hr-HR" sz="4000" b="1" dirty="0"/>
          </a:p>
        </p:txBody>
      </p:sp>
    </p:spTree>
    <p:extLst>
      <p:ext uri="{BB962C8B-B14F-4D97-AF65-F5344CB8AC3E}">
        <p14:creationId xmlns:p14="http://schemas.microsoft.com/office/powerpoint/2010/main" val="121502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108_Welcome to Powerpoint 2016_CLR_v2" id="{CAB9082A-965C-42BE-8170-C940D3319B60}" vid="{82B84162-888A-4FD2-BEC9-B29B6DB2C7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dcmitype/"/>
    <ds:schemaRef ds:uri="71af3243-3dd4-4a8d-8c0d-dd76da1f02a5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</Template>
  <TotalTime>82</TotalTime>
  <Words>233</Words>
  <Application>Microsoft Office PowerPoint</Application>
  <PresentationFormat>Široki zaslon</PresentationFormat>
  <Paragraphs>53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Segoe UI</vt:lpstr>
      <vt:lpstr>Segoe UI Light</vt:lpstr>
      <vt:lpstr>WelcomeDoc</vt:lpstr>
      <vt:lpstr>Office Theme</vt:lpstr>
      <vt:lpstr>PowerPoint prezentacija</vt:lpstr>
      <vt:lpstr>GST TEAM D-126</vt:lpstr>
      <vt:lpstr>IZVJEŠĆE GST TEAMA OD 1.09.2025. DO 25.10.2025.</vt:lpstr>
      <vt:lpstr>IZVJEŠĆE GST TEAMA OD 1.09.2025. DO 25.10.2025.</vt:lpstr>
      <vt:lpstr>REZULTATI</vt:lpstr>
      <vt:lpstr>IZVJEŠĆE GST TEAMA OD 1.09.2025. DO 25.10.2025.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Zlatko</dc:creator>
  <cp:keywords/>
  <cp:lastModifiedBy>Jelena</cp:lastModifiedBy>
  <cp:revision>17</cp:revision>
  <dcterms:created xsi:type="dcterms:W3CDTF">2025-09-10T09:31:19Z</dcterms:created>
  <dcterms:modified xsi:type="dcterms:W3CDTF">2025-10-22T08:29:14Z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