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17"/>
  </p:notesMasterIdLst>
  <p:handoutMasterIdLst>
    <p:handoutMasterId r:id="rId18"/>
  </p:handoutMasterIdLst>
  <p:sldIdLst>
    <p:sldId id="283" r:id="rId6"/>
    <p:sldId id="284" r:id="rId7"/>
    <p:sldId id="337" r:id="rId8"/>
    <p:sldId id="334" r:id="rId9"/>
    <p:sldId id="336" r:id="rId10"/>
    <p:sldId id="335" r:id="rId11"/>
    <p:sldId id="330" r:id="rId12"/>
    <p:sldId id="338" r:id="rId13"/>
    <p:sldId id="331" r:id="rId14"/>
    <p:sldId id="332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3"/>
            <p14:sldId id="284"/>
            <p14:sldId id="337"/>
            <p14:sldId id="334"/>
            <p14:sldId id="336"/>
            <p14:sldId id="335"/>
            <p14:sldId id="330"/>
            <p14:sldId id="338"/>
            <p14:sldId id="331"/>
            <p14:sldId id="332"/>
            <p14:sldId id="285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3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7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8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1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5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B80-2E1D-4A27-95BE-5FE98F02E5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3FF-8B6B-412B-B403-2AEF0203A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788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eeksvgs.com/id/23294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4BD428-4D15-E46E-43DD-BD572FBE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"/>
            <a:ext cx="12192000" cy="6857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68" y="-867073"/>
            <a:ext cx="5655374" cy="43491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3258767" y="4931924"/>
            <a:ext cx="7266360" cy="13521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hr-HR" sz="4000" b="1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2.SJEDNICA PKG U DUBROVNIKU - IZVJEŠTAJI</a:t>
            </a:r>
            <a:endParaRPr lang="en-US" sz="4000" b="1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4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5090F-F642-CC61-79B9-C984AAD9E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C019-6BE4-5770-69F2-BAE25F84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3.REGIJA SJEVER – RC ROBERT KUŠČAR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5216-2524-9B9E-B933-6615DE94C3C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46922" y="1470990"/>
            <a:ext cx="5380382" cy="4161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+2 </a:t>
            </a:r>
            <a:r>
              <a:rPr lang="en-GB" b="1" dirty="0" err="1"/>
              <a:t>nove</a:t>
            </a:r>
            <a:r>
              <a:rPr lang="en-GB" b="1" dirty="0"/>
              <a:t> </a:t>
            </a:r>
            <a:r>
              <a:rPr lang="en-GB" b="1" dirty="0" err="1"/>
              <a:t>članice</a:t>
            </a:r>
            <a:r>
              <a:rPr lang="en-GB" b="1" dirty="0"/>
              <a:t> u </a:t>
            </a:r>
            <a:r>
              <a:rPr lang="en-GB" b="1" dirty="0" err="1"/>
              <a:t>Regiji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err="1"/>
              <a:t>najavljeno</a:t>
            </a:r>
            <a:r>
              <a:rPr lang="en-GB" dirty="0"/>
              <a:t>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članica</a:t>
            </a:r>
            <a:r>
              <a:rPr lang="en-GB" dirty="0"/>
              <a:t>/</a:t>
            </a:r>
            <a:r>
              <a:rPr lang="en-GB" dirty="0" err="1"/>
              <a:t>članova</a:t>
            </a:r>
            <a:r>
              <a:rPr lang="en-GB" dirty="0"/>
              <a:t> do </a:t>
            </a:r>
            <a:r>
              <a:rPr lang="en-GB" dirty="0" err="1"/>
              <a:t>sjednice</a:t>
            </a:r>
            <a:r>
              <a:rPr lang="en-GB" dirty="0"/>
              <a:t> u  </a:t>
            </a:r>
            <a:r>
              <a:rPr lang="en-GB" dirty="0" err="1"/>
              <a:t>Zagrebu</a:t>
            </a:r>
            <a:r>
              <a:rPr lang="en-GB" dirty="0"/>
              <a:t> u 3/26</a:t>
            </a:r>
          </a:p>
          <a:p>
            <a:pPr>
              <a:buFont typeface="Wingdings" pitchFamily="2" charset="2"/>
              <a:buChar char="Ø"/>
            </a:pPr>
            <a:r>
              <a:rPr lang="en-GB" dirty="0" err="1"/>
              <a:t>regularne</a:t>
            </a:r>
            <a:r>
              <a:rPr lang="en-GB" dirty="0"/>
              <a:t> </a:t>
            </a:r>
            <a:r>
              <a:rPr lang="en-GB" dirty="0" err="1"/>
              <a:t>akcije</a:t>
            </a:r>
            <a:r>
              <a:rPr lang="en-GB" dirty="0"/>
              <a:t> </a:t>
            </a:r>
            <a:r>
              <a:rPr lang="en-GB" dirty="0" err="1"/>
              <a:t>klubova</a:t>
            </a:r>
            <a:r>
              <a:rPr lang="en-GB" dirty="0"/>
              <a:t> u </a:t>
            </a:r>
            <a:r>
              <a:rPr lang="en-GB" dirty="0" err="1"/>
              <a:t>tijeku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err="1"/>
              <a:t>sjednica</a:t>
            </a:r>
            <a:r>
              <a:rPr lang="en-GB" dirty="0"/>
              <a:t> </a:t>
            </a:r>
            <a:r>
              <a:rPr lang="en-GB" dirty="0" err="1"/>
              <a:t>Regije</a:t>
            </a:r>
            <a:r>
              <a:rPr lang="en-GB" dirty="0"/>
              <a:t> </a:t>
            </a:r>
            <a:r>
              <a:rPr lang="en-GB" dirty="0" err="1"/>
              <a:t>Sjever</a:t>
            </a:r>
            <a:r>
              <a:rPr lang="en-GB" dirty="0"/>
              <a:t> u 1Q/25 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F5D80-9470-17A2-07E1-B366CF24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1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01" y="1825625"/>
            <a:ext cx="3823798" cy="4351338"/>
          </a:xfrm>
        </p:spPr>
      </p:pic>
    </p:spTree>
    <p:extLst>
      <p:ext uri="{BB962C8B-B14F-4D97-AF65-F5344CB8AC3E}">
        <p14:creationId xmlns:p14="http://schemas.microsoft.com/office/powerpoint/2010/main" val="121502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45" y="175098"/>
            <a:ext cx="8521429" cy="91303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GLT D-126 MIRJANA ČUSEK-SLUNJSKI</a:t>
            </a:r>
            <a:br>
              <a:rPr lang="hr-HR" b="1" dirty="0"/>
            </a:br>
            <a:r>
              <a:rPr lang="hr-HR" b="1" dirty="0"/>
              <a:t>NCLC MILLENNIUM VARAŽDIN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08382" y="2107096"/>
            <a:ext cx="7995149" cy="4011602"/>
          </a:xfrm>
        </p:spPr>
        <p:txBody>
          <a:bodyPr>
            <a:noAutofit/>
          </a:bodyPr>
          <a:lstStyle/>
          <a:p>
            <a:pPr marL="228600" lvl="0" indent="-228600">
              <a:buAutoNum type="arabicPeriod"/>
            </a:pPr>
            <a:r>
              <a:rPr lang="hr-HR" sz="2400" dirty="0"/>
              <a:t>ODRŽANE EDUKACIJE ZA PREDSJEDNIKE, TAJNIKE I ADMINISTRATORE KLUBOVA</a:t>
            </a:r>
          </a:p>
          <a:p>
            <a:pPr marL="228600" lvl="0" indent="-228600">
              <a:buAutoNum type="arabicPeriod"/>
            </a:pPr>
            <a:r>
              <a:rPr lang="hr-HR" sz="2400" dirty="0"/>
              <a:t>NAJAVA BUDUĆIH EDUKACIJA</a:t>
            </a:r>
          </a:p>
          <a:p>
            <a:pPr marL="228600" lvl="0" indent="-228600">
              <a:buAutoNum type="arabicPeriod"/>
            </a:pPr>
            <a:r>
              <a:rPr lang="hr-HR" sz="2400" dirty="0"/>
              <a:t>REGIJA SJEVER IZVJEŠTAJ RC ROBERT KUŠČAR</a:t>
            </a:r>
          </a:p>
          <a:p>
            <a:pPr lvl="0"/>
            <a:endParaRPr lang="hr-HR" sz="2400" dirty="0"/>
          </a:p>
          <a:p>
            <a:pPr lvl="0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4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4E9B9-B342-AD95-024B-8FC296B7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1. ODRŽANE EDUKACIJE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AEBDFE-01DD-9FCF-82F7-BFD88514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Regije</a:t>
            </a:r>
            <a:r>
              <a:rPr lang="en-GB" dirty="0"/>
              <a:t> Zapad, </a:t>
            </a:r>
            <a:r>
              <a:rPr lang="en-GB" dirty="0" err="1"/>
              <a:t>Sjever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Istok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err="1"/>
              <a:t>praktičan</a:t>
            </a:r>
            <a:r>
              <a:rPr lang="en-GB" dirty="0"/>
              <a:t> </a:t>
            </a:r>
            <a:r>
              <a:rPr lang="en-GB" dirty="0" err="1"/>
              <a:t>prikaz</a:t>
            </a:r>
            <a:r>
              <a:rPr lang="en-GB" dirty="0"/>
              <a:t> IT alata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lions.hr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LCI portal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Lions Connect App</a:t>
            </a:r>
          </a:p>
          <a:p>
            <a:pPr>
              <a:buFont typeface="Wingdings" pitchFamily="2" charset="2"/>
              <a:buChar char="Ø"/>
            </a:pPr>
            <a:r>
              <a:rPr lang="en-GB" dirty="0" err="1"/>
              <a:t>Knjiga</a:t>
            </a:r>
            <a:r>
              <a:rPr lang="en-GB" dirty="0"/>
              <a:t> </a:t>
            </a:r>
            <a:r>
              <a:rPr lang="en-GB" dirty="0" err="1"/>
              <a:t>uputa</a:t>
            </a:r>
            <a:r>
              <a:rPr lang="en-GB" dirty="0"/>
              <a:t> za </a:t>
            </a:r>
            <a:r>
              <a:rPr lang="en-GB" dirty="0" err="1"/>
              <a:t>dužnosnike</a:t>
            </a:r>
            <a:r>
              <a:rPr lang="en-GB" dirty="0"/>
              <a:t> I </a:t>
            </a:r>
            <a:r>
              <a:rPr lang="en-GB" dirty="0" err="1"/>
              <a:t>klubove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LCIF I dr.</a:t>
            </a:r>
          </a:p>
          <a:p>
            <a:endParaRPr lang="en-GB" dirty="0"/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7316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C5BDB-238C-95AA-E1FF-2C23CAA99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CD6B-4F9C-E15C-674D-A6E88EA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3" y="110168"/>
            <a:ext cx="6654187" cy="1134737"/>
          </a:xfrm>
        </p:spPr>
        <p:txBody>
          <a:bodyPr>
            <a:noAutofit/>
          </a:bodyPr>
          <a:lstStyle/>
          <a:p>
            <a:pPr algn="just"/>
            <a:br>
              <a:rPr lang="hr-HR" sz="2800" dirty="0"/>
            </a:br>
            <a:r>
              <a:rPr lang="hr-HR" sz="2800" dirty="0"/>
              <a:t>  </a:t>
            </a:r>
            <a:r>
              <a:rPr lang="hr-HR" sz="2800" b="1" dirty="0"/>
              <a:t>REGIJA ZAPAD /NOVIGRAD/  4.10.2025. </a:t>
            </a:r>
            <a:endParaRPr lang="en-US" sz="2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E95F33-BC6F-2069-ACE4-F4828024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659" y="2401677"/>
            <a:ext cx="2216398" cy="345937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20 </a:t>
            </a:r>
            <a:r>
              <a:rPr lang="en-HR" sz="2400" dirty="0"/>
              <a:t>POLAZNIKA</a:t>
            </a:r>
          </a:p>
          <a:p>
            <a:pPr marL="0" indent="0">
              <a:buNone/>
            </a:pPr>
            <a:r>
              <a:rPr lang="hr-HR" sz="2400" dirty="0"/>
              <a:t>7/12 </a:t>
            </a:r>
            <a:r>
              <a:rPr lang="en-HR" sz="2400" dirty="0"/>
              <a:t>KLUBOVA</a:t>
            </a: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19CA9B-F1AB-EBDE-01D2-9C70732A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23182-7E0E-63F1-C9BC-DA4AE556A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0369DB-E61D-B9FD-49BA-86C50AA9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05" y="1720476"/>
            <a:ext cx="5510871" cy="37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3F31-E61B-23E2-494E-4E2630BD8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14F0-6581-363F-0E32-50A7AB7B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3" y="110168"/>
            <a:ext cx="6654187" cy="1134737"/>
          </a:xfrm>
        </p:spPr>
        <p:txBody>
          <a:bodyPr>
            <a:noAutofit/>
          </a:bodyPr>
          <a:lstStyle/>
          <a:p>
            <a:pPr algn="just"/>
            <a:br>
              <a:rPr lang="hr-HR" sz="2800" dirty="0"/>
            </a:br>
            <a:r>
              <a:rPr lang="hr-HR" sz="2800" dirty="0"/>
              <a:t>  </a:t>
            </a:r>
            <a:r>
              <a:rPr lang="hr-HR" sz="2800" b="1" dirty="0"/>
              <a:t>REGIJA SJEVER /ZABOK/  4.10.2025. </a:t>
            </a:r>
            <a:endParaRPr lang="en-US" sz="2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5D3A69-1C1A-4EBF-BF53-41E8EB19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1"/>
            <a:ext cx="2471057" cy="3803650"/>
          </a:xfrm>
        </p:spPr>
        <p:txBody>
          <a:bodyPr/>
          <a:lstStyle/>
          <a:p>
            <a:pPr marL="0" indent="0">
              <a:buNone/>
            </a:pPr>
            <a:r>
              <a:rPr lang="en-HR" sz="2400" dirty="0"/>
              <a:t>13 POLAZNIKA</a:t>
            </a:r>
          </a:p>
          <a:p>
            <a:pPr marL="0" indent="0">
              <a:buNone/>
            </a:pPr>
            <a:r>
              <a:rPr lang="en-HR" sz="2400" dirty="0"/>
              <a:t>8/17 KLUBOVA</a:t>
            </a: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8E2EB6-C2C2-0F95-CD93-2A9A40BE3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1E5E8-5CF3-5C92-94C9-9AEDE1E58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5B8EE-DA44-6D5A-E1CC-D284F25D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92" y="1851408"/>
            <a:ext cx="4941677" cy="33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F441F-FD21-B517-B7E3-0367F246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33B4-2988-ED59-4E13-59ACA210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4" y="0"/>
            <a:ext cx="6127100" cy="1244906"/>
          </a:xfrm>
        </p:spPr>
        <p:txBody>
          <a:bodyPr>
            <a:noAutofit/>
          </a:bodyPr>
          <a:lstStyle/>
          <a:p>
            <a:pPr algn="just"/>
            <a:br>
              <a:rPr lang="hr-HR" sz="2800" dirty="0"/>
            </a:br>
            <a:r>
              <a:rPr lang="hr-HR" sz="2800" dirty="0"/>
              <a:t>  </a:t>
            </a:r>
            <a:r>
              <a:rPr lang="hr-HR" sz="2800" b="1" dirty="0"/>
              <a:t>REGIJA ISTOK /OSIJEK/  18.10.2025. </a:t>
            </a:r>
            <a:endParaRPr lang="en-US" sz="2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FCE493-0EBA-9B8F-1915-978C1974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2928257"/>
            <a:ext cx="2623457" cy="2932793"/>
          </a:xfrm>
        </p:spPr>
        <p:txBody>
          <a:bodyPr/>
          <a:lstStyle/>
          <a:p>
            <a:pPr marL="0" indent="0">
              <a:buNone/>
            </a:pPr>
            <a:r>
              <a:rPr lang="en-HR" dirty="0"/>
              <a:t>22 POLAZNIKA</a:t>
            </a:r>
          </a:p>
          <a:p>
            <a:pPr marL="0" indent="0">
              <a:buNone/>
            </a:pPr>
            <a:r>
              <a:rPr lang="en-HR" dirty="0"/>
              <a:t>11/17 KLUBOVA</a:t>
            </a: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CE416F-E6DA-C117-1AB8-9F6601A91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8FAD8-9922-2329-3122-98DC82FD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3D5D4-D147-ED08-7DCD-46D1C88A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7" y="2335576"/>
            <a:ext cx="5403249" cy="35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72A30-4C12-A7D1-1C32-857FDA1E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F5E368-40E4-1FC2-452F-7BEC14CE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/>
              <a:t>Hvala našim predavačima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07603D-3031-257E-CAEF-881D61DA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R" dirty="0"/>
              <a:t>Zlatko Janković Miloš</a:t>
            </a:r>
          </a:p>
          <a:p>
            <a:r>
              <a:rPr lang="en-HR" dirty="0"/>
              <a:t>Željko Gucunski</a:t>
            </a:r>
          </a:p>
          <a:p>
            <a:r>
              <a:rPr lang="en-HR" dirty="0"/>
              <a:t>Marko Stanić</a:t>
            </a:r>
          </a:p>
          <a:p>
            <a:r>
              <a:rPr lang="en-GB" dirty="0"/>
              <a:t>Robert </a:t>
            </a:r>
            <a:r>
              <a:rPr lang="en-GB" dirty="0" err="1"/>
              <a:t>Sedak</a:t>
            </a:r>
            <a:endParaRPr lang="en-GB" dirty="0"/>
          </a:p>
          <a:p>
            <a:r>
              <a:rPr lang="en-GB" dirty="0"/>
              <a:t>Robert </a:t>
            </a:r>
            <a:r>
              <a:rPr lang="en-GB" dirty="0" err="1"/>
              <a:t>Kuščar</a:t>
            </a:r>
            <a:endParaRPr lang="en-GB" dirty="0"/>
          </a:p>
          <a:p>
            <a:r>
              <a:rPr lang="en-GB" dirty="0"/>
              <a:t>Jelena </a:t>
            </a:r>
            <a:r>
              <a:rPr lang="en-GB" dirty="0" err="1"/>
              <a:t>Demetrović</a:t>
            </a:r>
            <a:endParaRPr lang="en-GB" dirty="0"/>
          </a:p>
          <a:p>
            <a:r>
              <a:rPr lang="en-GB" dirty="0"/>
              <a:t>Siniša </a:t>
            </a:r>
            <a:r>
              <a:rPr lang="en-GB" dirty="0" err="1"/>
              <a:t>Jelkić</a:t>
            </a:r>
            <a:br>
              <a:rPr lang="en-GB" dirty="0"/>
            </a:br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FD95-165A-83C4-6984-CAFB7AC4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F3B70-094C-42EB-5899-B4083724E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57997" y="2488095"/>
            <a:ext cx="2608470" cy="26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B10E-9C63-A5AF-B18E-D8EEDCEEF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DAD973-6E5B-54D7-59D3-5C4A23B6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2. BUDUĆE EDUKACIJE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20866B-518C-5470-A239-2835F4B8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1.Regija Jug – </a:t>
            </a:r>
            <a:r>
              <a:rPr lang="en-GB" dirty="0" err="1"/>
              <a:t>edukacija</a:t>
            </a:r>
            <a:r>
              <a:rPr lang="en-GB" dirty="0"/>
              <a:t> za </a:t>
            </a:r>
            <a:r>
              <a:rPr lang="en-GB" dirty="0" err="1"/>
              <a:t>predsjednike</a:t>
            </a:r>
            <a:r>
              <a:rPr lang="en-GB" dirty="0"/>
              <a:t>, </a:t>
            </a:r>
            <a:r>
              <a:rPr lang="en-GB" dirty="0" err="1"/>
              <a:t>tajnike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administratore</a:t>
            </a:r>
            <a:r>
              <a:rPr lang="en-GB" dirty="0"/>
              <a:t> </a:t>
            </a:r>
            <a:r>
              <a:rPr lang="en-GB" dirty="0" err="1"/>
              <a:t>klubova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Emerging Lions Leadership Institute (ELLI) 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08982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2999-19E7-0D20-F399-7C06FBEE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6251-8B51-10CC-5D34-16CA25F751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6877050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	PRIJAVA LCI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1B2E6-63B2-E250-441E-121799D58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40828-7DFA-8FA0-A008-5E44DDA5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23" y="1275719"/>
            <a:ext cx="5851927" cy="51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710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68</TotalTime>
  <Words>192</Words>
  <Application>Microsoft Office PowerPoint</Application>
  <PresentationFormat>Široki zaslon</PresentationFormat>
  <Paragraphs>43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Light</vt:lpstr>
      <vt:lpstr>Wingdings</vt:lpstr>
      <vt:lpstr>WelcomeDoc</vt:lpstr>
      <vt:lpstr>Office Theme</vt:lpstr>
      <vt:lpstr>PowerPoint prezentacija</vt:lpstr>
      <vt:lpstr>GLT D-126 MIRJANA ČUSEK-SLUNJSKI NCLC MILLENNIUM VARAŽDIN</vt:lpstr>
      <vt:lpstr>1. ODRŽANE EDUKACIJE</vt:lpstr>
      <vt:lpstr>   REGIJA ZAPAD /NOVIGRAD/  4.10.2025. </vt:lpstr>
      <vt:lpstr>   REGIJA SJEVER /ZABOK/  4.10.2025. </vt:lpstr>
      <vt:lpstr>   REGIJA ISTOK /OSIJEK/  18.10.2025. </vt:lpstr>
      <vt:lpstr>Hvala našim predavačima</vt:lpstr>
      <vt:lpstr>2. BUDUĆE EDUKACIJE</vt:lpstr>
      <vt:lpstr> PRIJAVA LCI </vt:lpstr>
      <vt:lpstr>3.REGIJA SJEVER – RC ROBERT KUŠČAR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Zlatko</dc:creator>
  <cp:keywords/>
  <cp:lastModifiedBy>Zlatko</cp:lastModifiedBy>
  <cp:revision>10</cp:revision>
  <dcterms:created xsi:type="dcterms:W3CDTF">2025-09-10T09:31:19Z</dcterms:created>
  <dcterms:modified xsi:type="dcterms:W3CDTF">2025-10-23T06:56:23Z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