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7"/>
  </p:notesMasterIdLst>
  <p:sldIdLst>
    <p:sldId id="256" r:id="rId2"/>
    <p:sldId id="260" r:id="rId3"/>
    <p:sldId id="278" r:id="rId4"/>
    <p:sldId id="297" r:id="rId5"/>
    <p:sldId id="264" r:id="rId6"/>
  </p:sldIdLst>
  <p:sldSz cx="9144000" cy="5143500" type="screen16x9"/>
  <p:notesSz cx="6858000" cy="9144000"/>
  <p:embeddedFontLst>
    <p:embeddedFont>
      <p:font typeface="Abhaya Libre" panose="02000503000000000000"/>
      <p:regular r:id="rId8"/>
      <p:bold r:id="rId9"/>
    </p:embeddedFont>
    <p:embeddedFont>
      <p:font typeface="Bebas Neue" panose="020B0606020202050201" pitchFamily="34" charset="77"/>
      <p:regular r:id="rId10"/>
    </p:embeddedFont>
    <p:embeddedFont>
      <p:font typeface="Chivo Light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98B9EBF-2DD5-482B-9794-F808D123A5C3}">
  <a:tblStyle styleId="{A98B9EBF-2DD5-482B-9794-F808D123A5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2"/>
    <p:restoredTop sz="94694"/>
  </p:normalViewPr>
  <p:slideViewPr>
    <p:cSldViewPr snapToGrid="0">
      <p:cViewPr varScale="1">
        <p:scale>
          <a:sx n="146" d="100"/>
          <a:sy n="146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1106e2d96a6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1106e2d96a6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2">
          <a:extLst>
            <a:ext uri="{FF2B5EF4-FFF2-40B4-BE49-F238E27FC236}">
              <a16:creationId xmlns:a16="http://schemas.microsoft.com/office/drawing/2014/main" id="{C8ABAB8D-E565-AF2A-724C-9181F1925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:notes">
            <a:extLst>
              <a:ext uri="{FF2B5EF4-FFF2-40B4-BE49-F238E27FC236}">
                <a16:creationId xmlns:a16="http://schemas.microsoft.com/office/drawing/2014/main" id="{B0EE7E4F-3997-A678-7FA9-3E050E3F5F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p:notes">
            <a:extLst>
              <a:ext uri="{FF2B5EF4-FFF2-40B4-BE49-F238E27FC236}">
                <a16:creationId xmlns:a16="http://schemas.microsoft.com/office/drawing/2014/main" id="{A08C22C8-3A74-7505-EA65-EF8B0BE5D0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560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f07b4a2758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f07b4a2758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700000">
            <a:off x="845222" y="-1154465"/>
            <a:ext cx="1095527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6963368" y="-665143"/>
            <a:ext cx="9100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/>
          <p:nvPr/>
        </p:nvSpPr>
        <p:spPr>
          <a:xfrm>
            <a:off x="615375" y="669225"/>
            <a:ext cx="26525" cy="26500"/>
          </a:xfrm>
          <a:custGeom>
            <a:avLst/>
            <a:gdLst/>
            <a:ahLst/>
            <a:cxnLst/>
            <a:rect l="l" t="t" r="r" b="b"/>
            <a:pathLst>
              <a:path w="1061" h="1060" extrusionOk="0">
                <a:moveTo>
                  <a:pt x="1060" y="530"/>
                </a:moveTo>
                <a:cubicBezTo>
                  <a:pt x="1060" y="251"/>
                  <a:pt x="809" y="0"/>
                  <a:pt x="530" y="0"/>
                </a:cubicBezTo>
                <a:cubicBezTo>
                  <a:pt x="252" y="0"/>
                  <a:pt x="1" y="251"/>
                  <a:pt x="1" y="530"/>
                </a:cubicBezTo>
                <a:cubicBezTo>
                  <a:pt x="1" y="808"/>
                  <a:pt x="252" y="1059"/>
                  <a:pt x="530" y="1059"/>
                </a:cubicBezTo>
                <a:cubicBezTo>
                  <a:pt x="809" y="1059"/>
                  <a:pt x="1060" y="836"/>
                  <a:pt x="1060" y="53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2392500" y="347465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ctrTitle"/>
          </p:nvPr>
        </p:nvSpPr>
        <p:spPr>
          <a:xfrm>
            <a:off x="715050" y="1129475"/>
            <a:ext cx="7713900" cy="218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73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5200"/>
              <a:buNone/>
              <a:defRPr sz="5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"/>
          <p:cNvSpPr/>
          <p:nvPr/>
        </p:nvSpPr>
        <p:spPr>
          <a:xfrm rot="-2700543">
            <a:off x="-1750964" y="398859"/>
            <a:ext cx="5369062" cy="85574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 rot="8099457">
            <a:off x="5380323" y="3977921"/>
            <a:ext cx="5369062" cy="85574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5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100000">
            <a:off x="3719298" y="-210718"/>
            <a:ext cx="1316872" cy="7443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5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2700000">
            <a:off x="512298" y="-1779918"/>
            <a:ext cx="1316872" cy="744319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5"/>
          <p:cNvSpPr txBox="1">
            <a:spLocks noGrp="1"/>
          </p:cNvSpPr>
          <p:nvPr>
            <p:ph type="subTitle" idx="1"/>
          </p:nvPr>
        </p:nvSpPr>
        <p:spPr>
          <a:xfrm>
            <a:off x="5982600" y="1212550"/>
            <a:ext cx="2447100" cy="51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600" b="1"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" name="Google Shape;96;p5"/>
          <p:cNvSpPr txBox="1">
            <a:spLocks noGrp="1"/>
          </p:cNvSpPr>
          <p:nvPr>
            <p:ph type="subTitle" idx="2"/>
          </p:nvPr>
        </p:nvSpPr>
        <p:spPr>
          <a:xfrm>
            <a:off x="5982600" y="2802275"/>
            <a:ext cx="2447100" cy="51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600" b="1"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subTitle" idx="3"/>
          </p:nvPr>
        </p:nvSpPr>
        <p:spPr>
          <a:xfrm>
            <a:off x="5982650" y="1727200"/>
            <a:ext cx="24471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ubTitle" idx="4"/>
          </p:nvPr>
        </p:nvSpPr>
        <p:spPr>
          <a:xfrm>
            <a:off x="5982650" y="3316925"/>
            <a:ext cx="24471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title"/>
          </p:nvPr>
        </p:nvSpPr>
        <p:spPr>
          <a:xfrm>
            <a:off x="715100" y="2111250"/>
            <a:ext cx="4121100" cy="92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"/>
          <p:cNvSpPr/>
          <p:nvPr/>
        </p:nvSpPr>
        <p:spPr>
          <a:xfrm rot="-2700586">
            <a:off x="-1914709" y="1172382"/>
            <a:ext cx="3732463" cy="594818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"/>
          <p:cNvSpPr/>
          <p:nvPr/>
        </p:nvSpPr>
        <p:spPr>
          <a:xfrm rot="8099414">
            <a:off x="2109416" y="4820345"/>
            <a:ext cx="3732463" cy="594818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7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2699994">
            <a:off x="3683335" y="-2125744"/>
            <a:ext cx="1242004" cy="907328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>
            <a:spLocks noGrp="1"/>
          </p:cNvSpPr>
          <p:nvPr>
            <p:ph type="title"/>
          </p:nvPr>
        </p:nvSpPr>
        <p:spPr>
          <a:xfrm>
            <a:off x="715100" y="1206750"/>
            <a:ext cx="3856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7"/>
          <p:cNvSpPr txBox="1">
            <a:spLocks noGrp="1"/>
          </p:cNvSpPr>
          <p:nvPr>
            <p:ph type="body" idx="1"/>
          </p:nvPr>
        </p:nvSpPr>
        <p:spPr>
          <a:xfrm>
            <a:off x="715100" y="1920775"/>
            <a:ext cx="3856800" cy="194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0F1C"/>
              </a:buClr>
              <a:buSzPts val="1800"/>
              <a:buFont typeface="Open Sans"/>
              <a:buChar char="●"/>
              <a:defRPr>
                <a:solidFill>
                  <a:schemeClr val="accent6"/>
                </a:solidFill>
              </a:defRPr>
            </a:lvl1pPr>
            <a:lvl2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○"/>
              <a:defRPr>
                <a:solidFill>
                  <a:schemeClr val="accent6"/>
                </a:solidFill>
              </a:defRPr>
            </a:lvl2pPr>
            <a:lvl3pPr marL="1371600" lvl="2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■"/>
              <a:defRPr>
                <a:solidFill>
                  <a:schemeClr val="accent6"/>
                </a:solidFill>
              </a:defRPr>
            </a:lvl3pPr>
            <a:lvl4pPr marL="1828800" lvl="3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●"/>
              <a:defRPr>
                <a:solidFill>
                  <a:schemeClr val="accent6"/>
                </a:solidFill>
              </a:defRPr>
            </a:lvl4pPr>
            <a:lvl5pPr marL="2286000" lvl="4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○"/>
              <a:defRPr>
                <a:solidFill>
                  <a:schemeClr val="accent6"/>
                </a:solidFill>
              </a:defRPr>
            </a:lvl5pPr>
            <a:lvl6pPr marL="2743200" lvl="5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■"/>
              <a:defRPr>
                <a:solidFill>
                  <a:schemeClr val="accent6"/>
                </a:solidFill>
              </a:defRPr>
            </a:lvl6pPr>
            <a:lvl7pPr marL="3200400" lvl="6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●"/>
              <a:defRPr>
                <a:solidFill>
                  <a:schemeClr val="accent6"/>
                </a:solidFill>
              </a:defRPr>
            </a:lvl7pPr>
            <a:lvl8pPr marL="3657600" lvl="7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○"/>
              <a:defRPr>
                <a:solidFill>
                  <a:schemeClr val="accent6"/>
                </a:solidFill>
              </a:defRPr>
            </a:lvl8pPr>
            <a:lvl9pPr marL="4114800" lvl="8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600"/>
              <a:buFont typeface="Red Hat Text"/>
              <a:buChar char="■"/>
              <a:defRPr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pic>
        <p:nvPicPr>
          <p:cNvPr id="169" name="Google Shape;169;p7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100000">
            <a:off x="6533223" y="-624443"/>
            <a:ext cx="1316872" cy="7443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7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100011">
            <a:off x="1341435" y="-4299770"/>
            <a:ext cx="1242004" cy="907328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/>
          <p:nvPr/>
        </p:nvSpPr>
        <p:spPr>
          <a:xfrm rot="8099407">
            <a:off x="4216965" y="-869665"/>
            <a:ext cx="3688764" cy="58803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7"/>
          <p:cNvSpPr/>
          <p:nvPr/>
        </p:nvSpPr>
        <p:spPr>
          <a:xfrm rot="-2700593">
            <a:off x="-1556835" y="2803135"/>
            <a:ext cx="3688764" cy="58803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7"/>
          <p:cNvSpPr/>
          <p:nvPr/>
        </p:nvSpPr>
        <p:spPr>
          <a:xfrm rot="8099407">
            <a:off x="5787765" y="3790023"/>
            <a:ext cx="3688764" cy="58803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C1D4D2">
            <a:alpha val="0"/>
          </a:srgbClr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7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29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2699994">
            <a:off x="6879997" y="-2551994"/>
            <a:ext cx="1242004" cy="907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29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2699994">
            <a:off x="-1626728" y="-2189969"/>
            <a:ext cx="1242004" cy="907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29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100000">
            <a:off x="1675340" y="-1780318"/>
            <a:ext cx="1316872" cy="8722135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29"/>
          <p:cNvSpPr txBox="1">
            <a:spLocks noGrp="1"/>
          </p:cNvSpPr>
          <p:nvPr>
            <p:ph type="title"/>
          </p:nvPr>
        </p:nvSpPr>
        <p:spPr>
          <a:xfrm>
            <a:off x="2022900" y="1580000"/>
            <a:ext cx="5098200" cy="79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3000">
                <a:solidFill>
                  <a:schemeClr val="accent6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43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741" name="Google Shape;741;p29"/>
          <p:cNvSpPr txBox="1">
            <a:spLocks noGrp="1"/>
          </p:cNvSpPr>
          <p:nvPr>
            <p:ph type="subTitle" idx="1"/>
          </p:nvPr>
        </p:nvSpPr>
        <p:spPr>
          <a:xfrm>
            <a:off x="2022900" y="2375300"/>
            <a:ext cx="5098200" cy="11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34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2699994">
            <a:off x="6879997" y="-2551994"/>
            <a:ext cx="1242004" cy="907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34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2699994">
            <a:off x="-1626728" y="-2189969"/>
            <a:ext cx="1242004" cy="907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34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100000">
            <a:off x="1675340" y="-1780318"/>
            <a:ext cx="1316872" cy="872213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34"/>
          <p:cNvSpPr/>
          <p:nvPr/>
        </p:nvSpPr>
        <p:spPr>
          <a:xfrm rot="-2700551">
            <a:off x="-2185475" y="3197782"/>
            <a:ext cx="3973445" cy="63342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34"/>
          <p:cNvSpPr/>
          <p:nvPr/>
        </p:nvSpPr>
        <p:spPr>
          <a:xfrm rot="8099449">
            <a:off x="7189900" y="1485000"/>
            <a:ext cx="3973445" cy="63342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6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35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100000">
            <a:off x="1922398" y="-1210418"/>
            <a:ext cx="1316872" cy="7443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35"/>
          <p:cNvPicPr preferRelativeResize="0"/>
          <p:nvPr/>
        </p:nvPicPr>
        <p:blipFill>
          <a:blip r:embed="rId2">
            <a:alphaModFix amt="37000"/>
          </a:blip>
          <a:stretch>
            <a:fillRect/>
          </a:stretch>
        </p:blipFill>
        <p:spPr>
          <a:xfrm rot="-8099993">
            <a:off x="8051726" y="-1050804"/>
            <a:ext cx="1316872" cy="8003909"/>
          </a:xfrm>
          <a:prstGeom prst="rect">
            <a:avLst/>
          </a:prstGeom>
          <a:noFill/>
          <a:ln>
            <a:noFill/>
          </a:ln>
        </p:spPr>
      </p:pic>
      <p:sp>
        <p:nvSpPr>
          <p:cNvPr id="964" name="Google Shape;964;p35"/>
          <p:cNvSpPr/>
          <p:nvPr/>
        </p:nvSpPr>
        <p:spPr>
          <a:xfrm rot="-2700551">
            <a:off x="-2286050" y="2433882"/>
            <a:ext cx="3973445" cy="63342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35"/>
          <p:cNvSpPr/>
          <p:nvPr/>
        </p:nvSpPr>
        <p:spPr>
          <a:xfrm rot="8099449">
            <a:off x="7185300" y="3884025"/>
            <a:ext cx="3973445" cy="63342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000017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3325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bhaya Libre"/>
              <a:buNone/>
              <a:defRPr sz="3800" b="1">
                <a:solidFill>
                  <a:schemeClr val="dk1"/>
                </a:solidFill>
                <a:latin typeface="Abhaya Libre"/>
                <a:ea typeface="Abhaya Libre"/>
                <a:cs typeface="Abhaya Libre"/>
                <a:sym typeface="Abhaya Libr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238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●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lvl="1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○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lvl="2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■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lvl="3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●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lvl="4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○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lvl="5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■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lvl="6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●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lvl="7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hivo Light"/>
              <a:buChar char="○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lvl="8" indent="-32385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500"/>
              <a:buFont typeface="Chivo Light"/>
              <a:buChar char="■"/>
              <a:defRPr sz="1500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8" r:id="rId4"/>
    <p:sldLayoutId id="2147483675" r:id="rId5"/>
    <p:sldLayoutId id="2147483680" r:id="rId6"/>
    <p:sldLayoutId id="214748368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>
            <a:extLst>
              <a:ext uri="{FF2B5EF4-FFF2-40B4-BE49-F238E27FC236}">
                <a16:creationId xmlns:a16="http://schemas.microsoft.com/office/drawing/2014/main" id="{D29C5AE6-2330-EC49-D704-313D69B9E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5000" y="1768067"/>
            <a:ext cx="4359000" cy="1607365"/>
          </a:xfrm>
        </p:spPr>
        <p:txBody>
          <a:bodyPr/>
          <a:lstStyle/>
          <a:p>
            <a:r>
              <a:rPr lang="hr-HR" sz="1400" dirty="0"/>
              <a:t>GOVERNOR</a:t>
            </a:r>
          </a:p>
          <a:p>
            <a:r>
              <a:rPr lang="hr-HR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Abhaya Libre" panose="020B0604020202020204" charset="0"/>
                <a:cs typeface="Abhaya Libre" panose="020B0604020202020204" charset="0"/>
              </a:rPr>
              <a:t>Mirjana Čusek - Slunjski</a:t>
            </a:r>
          </a:p>
          <a:p>
            <a:r>
              <a:rPr lang="hr-HR" sz="1400" dirty="0"/>
              <a:t>2026. – 2027.</a:t>
            </a:r>
          </a:p>
          <a:p>
            <a:endParaRPr lang="hr-HR" dirty="0"/>
          </a:p>
          <a:p>
            <a:r>
              <a:rPr lang="hr-HR" dirty="0"/>
              <a:t>The flame of humanity</a:t>
            </a:r>
          </a:p>
          <a:p>
            <a:r>
              <a:rPr lang="hr-HR" dirty="0"/>
              <a:t>Plamen humanosti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D341EF-1887-1EB7-7E4F-775003C6E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91" y="4504822"/>
            <a:ext cx="855877" cy="197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12C3CB-0333-F868-7C7B-65D1899D4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012" y="4308940"/>
            <a:ext cx="589268" cy="588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4DACF0-E245-D7D0-5608-391DA658D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11" y="1965277"/>
            <a:ext cx="68240" cy="68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CCBDBE-0540-81D3-A105-D5F3C8649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783" y="375578"/>
            <a:ext cx="103130" cy="1031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121E67-636F-F30C-F39B-1CA5C0486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547" y="3710484"/>
            <a:ext cx="103130" cy="1031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DD2E86-B4AA-8E75-A2CA-5BC82F6304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047" y="1412543"/>
            <a:ext cx="68240" cy="68240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DE7697C1-4B04-CD74-FFDA-61744C14E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346" y="995757"/>
            <a:ext cx="3313183" cy="33131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43"/>
          <p:cNvSpPr txBox="1">
            <a:spLocks noGrp="1"/>
          </p:cNvSpPr>
          <p:nvPr>
            <p:ph type="title"/>
          </p:nvPr>
        </p:nvSpPr>
        <p:spPr>
          <a:xfrm>
            <a:off x="1165713" y="888274"/>
            <a:ext cx="7021772" cy="21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HR" sz="32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1. SJEDNICA </a:t>
            </a:r>
            <a:br>
              <a:rPr lang="en-HR" sz="3200" dirty="0">
                <a:solidFill>
                  <a:schemeClr val="bg1">
                    <a:lumMod val="60000"/>
                    <a:lumOff val="40000"/>
                  </a:schemeClr>
                </a:solidFill>
              </a:rPr>
            </a:br>
            <a:r>
              <a:rPr lang="en-HR" sz="32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PROŠIRENOG KABINETA GUVERNERICE DISTRIKTA 126</a:t>
            </a:r>
            <a:endParaRPr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17" name="Google Shape;1017;p43"/>
          <p:cNvSpPr txBox="1">
            <a:spLocks noGrp="1"/>
          </p:cNvSpPr>
          <p:nvPr>
            <p:ph type="subTitle" idx="1"/>
          </p:nvPr>
        </p:nvSpPr>
        <p:spPr>
          <a:xfrm>
            <a:off x="2072640" y="2786742"/>
            <a:ext cx="5048459" cy="9169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19.09.2026.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RIJEKA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6" name="Google Shape;63;p3">
            <a:extLst>
              <a:ext uri="{FF2B5EF4-FFF2-40B4-BE49-F238E27FC236}">
                <a16:creationId xmlns:a16="http://schemas.microsoft.com/office/drawing/2014/main" id="{68C34B98-880D-F4BD-FF2C-B188D0E736C9}"/>
              </a:ext>
            </a:extLst>
          </p:cNvPr>
          <p:cNvSpPr/>
          <p:nvPr/>
        </p:nvSpPr>
        <p:spPr>
          <a:xfrm rot="2700000">
            <a:off x="826248" y="1145518"/>
            <a:ext cx="16600" cy="4214729"/>
          </a:xfrm>
          <a:custGeom>
            <a:avLst/>
            <a:gdLst/>
            <a:ahLst/>
            <a:cxnLst/>
            <a:rect l="l" t="t" r="r" b="b"/>
            <a:pathLst>
              <a:path w="824" h="209178" extrusionOk="0">
                <a:moveTo>
                  <a:pt x="0" y="209177"/>
                </a:moveTo>
                <a:lnTo>
                  <a:pt x="0" y="0"/>
                </a:lnTo>
                <a:lnTo>
                  <a:pt x="824" y="0"/>
                </a:lnTo>
                <a:lnTo>
                  <a:pt x="824" y="20917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395B9D-6BD1-D6B0-16EA-3C7ABB3D3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64" y="4689067"/>
            <a:ext cx="855877" cy="1972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A32FC4-1884-3C33-2CCD-53FC90624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11" y="1958453"/>
            <a:ext cx="68240" cy="682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EFC36B-18C5-7852-E222-6B7BC4364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783" y="368754"/>
            <a:ext cx="103130" cy="1031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901490-4C01-3D74-97A0-125EEA90E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547" y="3703660"/>
            <a:ext cx="103130" cy="1031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DA45F7-7A1F-6D6E-0714-F9BA604EB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047" y="1405719"/>
            <a:ext cx="68240" cy="6824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E6E0B3A-4900-AC38-DC5E-8E68748F6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8287" y="116227"/>
            <a:ext cx="923644" cy="9236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1F25-5248-1BA9-972E-E04A3044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211" y="748938"/>
            <a:ext cx="5483889" cy="1088572"/>
          </a:xfrm>
        </p:spPr>
        <p:txBody>
          <a:bodyPr/>
          <a:lstStyle/>
          <a:p>
            <a:r>
              <a:rPr lang="en-HR" dirty="0">
                <a:solidFill>
                  <a:schemeClr val="bg1">
                    <a:lumMod val="60000"/>
                    <a:lumOff val="40000"/>
                  </a:schemeClr>
                </a:solidFill>
              </a:rPr>
              <a:t>In memoriam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607B1-3943-EB05-F652-52029B190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11" y="1837510"/>
            <a:ext cx="5483889" cy="1711991"/>
          </a:xfrm>
        </p:spPr>
        <p:txBody>
          <a:bodyPr/>
          <a:lstStyle/>
          <a:p>
            <a:endParaRPr lang="en-HR" sz="1800" b="1" dirty="0"/>
          </a:p>
          <a:p>
            <a:endParaRPr lang="en-HR" sz="1800" b="1" dirty="0"/>
          </a:p>
          <a:p>
            <a:endParaRPr lang="en-HR" sz="1800" b="1" dirty="0"/>
          </a:p>
          <a:p>
            <a:endParaRPr lang="en-HR" sz="1800" b="1" dirty="0"/>
          </a:p>
          <a:p>
            <a:endParaRPr lang="en-HR" sz="1800" b="1" dirty="0"/>
          </a:p>
          <a:p>
            <a:endParaRPr lang="en-HR" sz="1800" b="1" dirty="0"/>
          </a:p>
          <a:p>
            <a:endParaRPr lang="en-HR" sz="1800" b="1" dirty="0"/>
          </a:p>
          <a:p>
            <a:r>
              <a:rPr lang="en-HR" sz="1800" b="1" dirty="0">
                <a:solidFill>
                  <a:schemeClr val="tx1"/>
                </a:solidFill>
              </a:rPr>
              <a:t>prof. dr. sc. SAMIR HAJ BARAKAT</a:t>
            </a:r>
          </a:p>
          <a:p>
            <a:r>
              <a:rPr lang="en-HR" sz="1600" b="1" i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Lions klub Našice</a:t>
            </a:r>
          </a:p>
          <a:p>
            <a:endParaRPr lang="en-HR" sz="1800" b="1" dirty="0"/>
          </a:p>
          <a:p>
            <a:r>
              <a:rPr lang="en-HR" sz="1800" b="1" dirty="0">
                <a:solidFill>
                  <a:schemeClr val="tx1"/>
                </a:solidFill>
              </a:rPr>
              <a:t>IVAN VUKELIĆ</a:t>
            </a:r>
          </a:p>
          <a:p>
            <a:r>
              <a:rPr lang="en-HR" sz="1600" b="1" i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Lions klub Beli Manastir</a:t>
            </a:r>
          </a:p>
          <a:p>
            <a:endParaRPr lang="en-HR" sz="1800" b="1" dirty="0"/>
          </a:p>
          <a:p>
            <a:endParaRPr lang="en-HR" sz="1800" b="1" dirty="0"/>
          </a:p>
          <a:p>
            <a:r>
              <a:rPr lang="en-HR" sz="18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Hvala Vam na plemenitosti, nesebičnom služenju i tragovima dobrote koje ste ostavili u našim srcima.</a:t>
            </a:r>
            <a:endParaRPr lang="en-HR" sz="1800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endParaRPr lang="en-HR" sz="1800" b="1" dirty="0"/>
          </a:p>
        </p:txBody>
      </p:sp>
    </p:spTree>
    <p:extLst>
      <p:ext uri="{BB962C8B-B14F-4D97-AF65-F5344CB8AC3E}">
        <p14:creationId xmlns:p14="http://schemas.microsoft.com/office/powerpoint/2010/main" val="489843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>
          <a:extLst>
            <a:ext uri="{FF2B5EF4-FFF2-40B4-BE49-F238E27FC236}">
              <a16:creationId xmlns:a16="http://schemas.microsoft.com/office/drawing/2014/main" id="{AEFBA0B1-59F2-8927-E4C7-F39F20AD6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>
            <a:extLst>
              <a:ext uri="{FF2B5EF4-FFF2-40B4-BE49-F238E27FC236}">
                <a16:creationId xmlns:a16="http://schemas.microsoft.com/office/drawing/2014/main" id="{2703DB77-1F0D-6744-7D04-B5B558A5A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5000" y="1768067"/>
            <a:ext cx="4359000" cy="1607365"/>
          </a:xfrm>
        </p:spPr>
        <p:txBody>
          <a:bodyPr/>
          <a:lstStyle/>
          <a:p>
            <a:r>
              <a:rPr lang="hr-HR" sz="1400" dirty="0"/>
              <a:t>GOVERNOR</a:t>
            </a:r>
          </a:p>
          <a:p>
            <a:r>
              <a:rPr lang="hr-HR" sz="2400" dirty="0">
                <a:solidFill>
                  <a:schemeClr val="bg1">
                    <a:lumMod val="60000"/>
                    <a:lumOff val="40000"/>
                  </a:schemeClr>
                </a:solidFill>
                <a:latin typeface="Abhaya Libre" panose="020B0604020202020204" charset="0"/>
                <a:cs typeface="Abhaya Libre" panose="020B0604020202020204" charset="0"/>
              </a:rPr>
              <a:t>Mirjana Čusek - Slunjski</a:t>
            </a:r>
          </a:p>
          <a:p>
            <a:r>
              <a:rPr lang="hr-HR" sz="1400" dirty="0"/>
              <a:t>2026. – 2027.</a:t>
            </a:r>
          </a:p>
          <a:p>
            <a:endParaRPr lang="hr-HR" dirty="0"/>
          </a:p>
          <a:p>
            <a:r>
              <a:rPr lang="hr-HR" dirty="0"/>
              <a:t>The flame of humanity</a:t>
            </a:r>
          </a:p>
          <a:p>
            <a:r>
              <a:rPr lang="hr-HR" dirty="0"/>
              <a:t>Plamen humanosti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2F9D2B-F677-9BEE-92AE-1AC4B04A0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91" y="4504822"/>
            <a:ext cx="855877" cy="1972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FCC0A3-DC36-C697-F500-09C42E87F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012" y="4308940"/>
            <a:ext cx="589268" cy="588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492E33-F8D0-2BCF-C2CE-2E1E7F164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11" y="1965277"/>
            <a:ext cx="68240" cy="68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847FA5-EEAE-F0C0-6E1F-1CC496833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783" y="375578"/>
            <a:ext cx="103130" cy="1031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37BE06-B3E2-DC8D-CABE-EC12A2B77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547" y="3710484"/>
            <a:ext cx="103130" cy="1031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D99FAFC-C4C5-721F-CBC7-98863911E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047" y="1412543"/>
            <a:ext cx="68240" cy="68240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BEDBA269-A83E-BDCE-D870-1F7BFF12B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346" y="995757"/>
            <a:ext cx="3313183" cy="331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8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752729A-BA1A-0CDE-0E8A-8087C2FD7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664" y="4689067"/>
            <a:ext cx="855877" cy="197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B9B99-11F1-30BB-BB90-A26F58D13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11" y="1958453"/>
            <a:ext cx="68240" cy="682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1F237B-91E1-5DD9-57F8-F47CF825B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783" y="368754"/>
            <a:ext cx="103130" cy="1031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4E1FF8-15A8-2A63-C27E-7161D4486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681" y="4124262"/>
            <a:ext cx="103130" cy="1031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3E6A70-845E-0C5E-F3AB-40BBB4CC4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096" y="4883092"/>
            <a:ext cx="68240" cy="68240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26009B70-8E4E-BA18-A3E7-46C8BE0DB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7055" y="1149141"/>
            <a:ext cx="5309889" cy="3539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kstniOkvir 20">
            <a:extLst>
              <a:ext uri="{FF2B5EF4-FFF2-40B4-BE49-F238E27FC236}">
                <a16:creationId xmlns:a16="http://schemas.microsoft.com/office/drawing/2014/main" id="{D0A8B213-E8FE-04D5-305E-405B78541C53}"/>
              </a:ext>
            </a:extLst>
          </p:cNvPr>
          <p:cNvSpPr txBox="1"/>
          <p:nvPr/>
        </p:nvSpPr>
        <p:spPr>
          <a:xfrm>
            <a:off x="1802780" y="533577"/>
            <a:ext cx="5538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r-HR" sz="1800" dirty="0">
                <a:solidFill>
                  <a:schemeClr val="bg2"/>
                </a:solidFill>
                <a:latin typeface="Abhaya Libre" panose="020B0604020202020204" charset="-18"/>
                <a:cs typeface="Abhaya Libre" panose="020B0604020202020204" charset="-18"/>
              </a:rPr>
              <a:t>MARK S.LYON – PRIORITETI 2026./2027.</a:t>
            </a:r>
          </a:p>
        </p:txBody>
      </p:sp>
      <p:pic>
        <p:nvPicPr>
          <p:cNvPr id="23" name="Slika 22">
            <a:extLst>
              <a:ext uri="{FF2B5EF4-FFF2-40B4-BE49-F238E27FC236}">
                <a16:creationId xmlns:a16="http://schemas.microsoft.com/office/drawing/2014/main" id="{C169568E-F8E4-9B21-D29C-3766F4F95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6259" y="66310"/>
            <a:ext cx="844319" cy="8443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and Gold Pitch Deck by Slidesgo">
  <a:themeElements>
    <a:clrScheme name="Simple Light">
      <a:dk1>
        <a:srgbClr val="FFFFFF"/>
      </a:dk1>
      <a:lt1>
        <a:srgbClr val="9B6D28"/>
      </a:lt1>
      <a:dk2>
        <a:srgbClr val="E8C98A"/>
      </a:dk2>
      <a:lt2>
        <a:srgbClr val="9DA8B7"/>
      </a:lt2>
      <a:accent1>
        <a:srgbClr val="0A1548"/>
      </a:accent1>
      <a:accent2>
        <a:srgbClr val="000017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2296</TotalTime>
  <Words>91</Words>
  <Application>Microsoft Macintosh PowerPoint</Application>
  <PresentationFormat>On-screen Show (16:9)</PresentationFormat>
  <Paragraphs>32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Open Sans</vt:lpstr>
      <vt:lpstr>Arial</vt:lpstr>
      <vt:lpstr>Abhaya Libre</vt:lpstr>
      <vt:lpstr>Red Hat Text</vt:lpstr>
      <vt:lpstr>Bebas Neue</vt:lpstr>
      <vt:lpstr>Chivo Light</vt:lpstr>
      <vt:lpstr>Blue and Gold Pitch Deck by Slidesgo</vt:lpstr>
      <vt:lpstr>PowerPoint Presentation</vt:lpstr>
      <vt:lpstr>1. SJEDNICA  PROŠIRENOG KABINETA GUVERNERICE DISTRIKTA 126</vt:lpstr>
      <vt:lpstr>In memoriam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Margareta</dc:creator>
  <cp:lastModifiedBy>Mirjana Cusek Slunjski</cp:lastModifiedBy>
  <cp:revision>17</cp:revision>
  <dcterms:modified xsi:type="dcterms:W3CDTF">2026-09-19T05:14:02Z</dcterms:modified>
</cp:coreProperties>
</file>