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80" r:id="rId5"/>
    <p:sldMasterId id="2147483703" r:id="rId6"/>
  </p:sldMasterIdLst>
  <p:notesMasterIdLst>
    <p:notesMasterId r:id="rId14"/>
  </p:notesMasterIdLst>
  <p:handoutMasterIdLst>
    <p:handoutMasterId r:id="rId15"/>
  </p:handoutMasterIdLst>
  <p:sldIdLst>
    <p:sldId id="330" r:id="rId7"/>
    <p:sldId id="331" r:id="rId8"/>
    <p:sldId id="332" r:id="rId9"/>
    <p:sldId id="299" r:id="rId10"/>
    <p:sldId id="301" r:id="rId11"/>
    <p:sldId id="302" r:id="rId12"/>
    <p:sldId id="333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05B"/>
    <a:srgbClr val="3CB8C5"/>
    <a:srgbClr val="1F9BCA"/>
    <a:srgbClr val="2DACC9"/>
    <a:srgbClr val="92CAEE"/>
    <a:srgbClr val="C1DF95"/>
    <a:srgbClr val="3399FF"/>
    <a:srgbClr val="B7D491"/>
    <a:srgbClr val="ACD471"/>
    <a:srgbClr val="B6D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2395EE-F0AB-48B4-959F-03763995A190}" v="25" dt="2024-10-09T13:06:46.8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vijetli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rednji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94ED2-634F-48C3-B0DA-47E6EE40ACAF}" type="datetimeFigureOut">
              <a:rPr lang="hr-HR" smtClean="0"/>
              <a:t>18.9.2026.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3A2B1-D572-4EBB-A1D9-A69EB1350D0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7926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20F88-57D6-4B5A-B644-1A5B4DDA5B8F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BD91-709B-42FE-AAFF-6BA6CF10F2A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80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Logo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D8F29C47-332B-4B08-9751-4C96518FE6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19037"/>
            <a:ext cx="12192000" cy="8290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42702" y="0"/>
            <a:ext cx="2306595" cy="178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9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ogo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35" y="0"/>
            <a:ext cx="2605496" cy="201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35697E-7DBD-824F-8F75-D9436E6D75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785513"/>
            <a:ext cx="12192000" cy="8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84803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840" y="0"/>
            <a:ext cx="3044952" cy="235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514540"/>
            <a:ext cx="4075809" cy="136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0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134003"/>
            <a:ext cx="308009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light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" y="1556085"/>
            <a:ext cx="11817848" cy="1918339"/>
          </a:xfrm>
        </p:spPr>
        <p:txBody>
          <a:bodyPr anchor="b"/>
          <a:lstStyle>
            <a:lvl1pPr algn="l">
              <a:defRPr sz="6600" spc="-200" baseline="0">
                <a:solidFill>
                  <a:schemeClr val="tx2"/>
                </a:solidFill>
              </a:defRPr>
            </a:lvl1pPr>
          </a:lstStyle>
          <a:p>
            <a:r>
              <a:rPr lang="hr-HR"/>
              <a:t>GIRANDELL</a:t>
            </a:r>
            <a:endParaRPr lang="de-DE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2" hasCustomPrompt="1"/>
          </p:nvPr>
        </p:nvSpPr>
        <p:spPr>
          <a:xfrm>
            <a:off x="359999" y="4032245"/>
            <a:ext cx="1936750" cy="320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r-HR" err="1"/>
              <a:t>Destination</a:t>
            </a:r>
            <a:r>
              <a:rPr lang="hr-HR"/>
              <a:t>,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A12B9-7FC0-8F63-70D1-C0C202116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5654909"/>
            <a:ext cx="2380191" cy="903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B63233-FBE7-9F25-BC54-6071D4DDF5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8208" y="5654909"/>
            <a:ext cx="6653795" cy="91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9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3958" y="1603332"/>
            <a:ext cx="11489934" cy="4885956"/>
          </a:xfrm>
        </p:spPr>
        <p:txBody>
          <a:bodyPr>
            <a:noAutofit/>
          </a:bodyPr>
          <a:lstStyle>
            <a:lvl1pPr marL="360000" indent="-360000">
              <a:lnSpc>
                <a:spcPct val="100000"/>
              </a:lnSpc>
              <a:spcAft>
                <a:spcPts val="1600"/>
              </a:spcAft>
              <a:buFont typeface="+mj-lt"/>
              <a:buAutoNum type="arabicPeriod"/>
              <a:defRPr sz="2400"/>
            </a:lvl1pPr>
            <a:lvl2pPr marL="720000" indent="-360000">
              <a:lnSpc>
                <a:spcPct val="100000"/>
              </a:lnSpc>
              <a:spcAft>
                <a:spcPts val="1600"/>
              </a:spcAft>
              <a:buFontTx/>
              <a:buNone/>
              <a:defRPr sz="1600"/>
            </a:lvl2pPr>
            <a:lvl3pPr marL="720000" indent="-360000">
              <a:lnSpc>
                <a:spcPct val="100000"/>
              </a:lnSpc>
              <a:spcAft>
                <a:spcPts val="1600"/>
              </a:spcAft>
              <a:buFontTx/>
              <a:buNone/>
              <a:defRPr sz="1600"/>
            </a:lvl3pPr>
            <a:lvl4pPr marL="720000" indent="-360000">
              <a:lnSpc>
                <a:spcPct val="100000"/>
              </a:lnSpc>
              <a:spcAft>
                <a:spcPts val="1600"/>
              </a:spcAft>
              <a:buFontTx/>
              <a:buNone/>
              <a:defRPr sz="1600"/>
            </a:lvl4pPr>
            <a:lvl5pPr marL="720000" indent="-360000">
              <a:lnSpc>
                <a:spcPct val="100000"/>
              </a:lnSpc>
              <a:spcAft>
                <a:spcPts val="1600"/>
              </a:spcAft>
              <a:buFontTx/>
              <a:buNone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34962" y="485335"/>
            <a:ext cx="8648617" cy="9706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2" name="Slika 3">
            <a:extLst>
              <a:ext uri="{FF2B5EF4-FFF2-40B4-BE49-F238E27FC236}">
                <a16:creationId xmlns:a16="http://schemas.microsoft.com/office/drawing/2014/main" id="{E2413C8A-ACD1-B5D7-4B59-AD479C426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40136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963" y="485335"/>
            <a:ext cx="8605838" cy="970672"/>
          </a:xfrm>
        </p:spPr>
        <p:txBody>
          <a:bodyPr/>
          <a:lstStyle>
            <a:lvl1pPr>
              <a:defRPr/>
            </a:lvl1pPr>
          </a:lstStyle>
          <a:p>
            <a:r>
              <a:rPr lang="hr-HR" err="1"/>
              <a:t>Click</a:t>
            </a:r>
            <a:r>
              <a:rPr lang="hr-HR"/>
              <a:t> for </a:t>
            </a:r>
            <a:r>
              <a:rPr lang="hr-HR" err="1"/>
              <a:t>tytle</a:t>
            </a:r>
            <a:r>
              <a:rPr lang="hr-HR"/>
              <a:t> </a:t>
            </a:r>
            <a:r>
              <a:rPr lang="hr-HR" err="1"/>
              <a:t>master</a:t>
            </a:r>
            <a:r>
              <a:rPr lang="hr-HR"/>
              <a:t> </a:t>
            </a:r>
            <a:r>
              <a:rPr lang="hr-HR" err="1"/>
              <a:t>slide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4963" y="1665288"/>
            <a:ext cx="8605837" cy="4824000"/>
          </a:xfrm>
        </p:spPr>
        <p:txBody>
          <a:bodyPr>
            <a:noAutofit/>
          </a:bodyPr>
          <a:lstStyle>
            <a:lvl2pPr marL="288000" indent="-288000">
              <a:buSzPct val="125000"/>
              <a:buFont typeface="Arial" panose="020B0604020202020204" pitchFamily="34" charset="0"/>
              <a:buChar char="•"/>
              <a:defRPr/>
            </a:lvl2pPr>
            <a:lvl3pPr marL="576000" indent="-288000">
              <a:buSzPct val="125000"/>
              <a:buFont typeface="Arial" panose="020B0604020202020204" pitchFamily="34" charset="0"/>
              <a:buChar char="•"/>
              <a:defRPr/>
            </a:lvl3pPr>
            <a:lvl4pPr marL="864000" indent="-288000">
              <a:buSzPct val="125000"/>
              <a:buFont typeface="Arial" panose="020B0604020202020204" pitchFamily="34" charset="0"/>
              <a:buChar char="•"/>
              <a:defRPr/>
            </a:lvl4pPr>
            <a:lvl5pPr marL="1152000" indent="-288000">
              <a:buSzPct val="125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7" name="Slika 3">
            <a:extLst>
              <a:ext uri="{FF2B5EF4-FFF2-40B4-BE49-F238E27FC236}">
                <a16:creationId xmlns:a16="http://schemas.microsoft.com/office/drawing/2014/main" id="{CD7D31A9-5B28-DA1A-0BDF-13DF59FEC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963" y="485747"/>
            <a:ext cx="7846511" cy="970672"/>
          </a:xfrm>
        </p:spPr>
        <p:txBody>
          <a:bodyPr/>
          <a:lstStyle/>
          <a:p>
            <a:r>
              <a:rPr lang="de-DE"/>
              <a:t>Titelmasterformat durch Klicken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4963" y="1665700"/>
            <a:ext cx="5688000" cy="4824000"/>
          </a:xfrm>
        </p:spPr>
        <p:txBody>
          <a:bodyPr>
            <a:noAutofit/>
          </a:bodyPr>
          <a:lstStyle>
            <a:lvl2pPr marL="288000" indent="-288000">
              <a:buSzPct val="125000"/>
              <a:buFont typeface="Arial" panose="020B0604020202020204" pitchFamily="34" charset="0"/>
              <a:buChar char="•"/>
              <a:defRPr/>
            </a:lvl2pPr>
            <a:lvl3pPr marL="576000" indent="-288000">
              <a:buSzPct val="125000"/>
              <a:buFont typeface="Arial" panose="020B0604020202020204" pitchFamily="34" charset="0"/>
              <a:buChar char="•"/>
              <a:defRPr/>
            </a:lvl3pPr>
            <a:lvl4pPr marL="864000" indent="-288000">
              <a:buSzPct val="125000"/>
              <a:buFont typeface="Arial" panose="020B0604020202020204" pitchFamily="34" charset="0"/>
              <a:buChar char="•"/>
              <a:defRPr/>
            </a:lvl4pPr>
            <a:lvl5pPr marL="1152000" indent="-288000">
              <a:buSzPct val="125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6" y="1665700"/>
            <a:ext cx="5688000" cy="4824000"/>
          </a:xfrm>
        </p:spPr>
        <p:txBody>
          <a:bodyPr>
            <a:noAutofit/>
          </a:bodyPr>
          <a:lstStyle>
            <a:lvl2pPr marL="288000" indent="-288000">
              <a:buSzPct val="125000"/>
              <a:buFont typeface="Arial" panose="020B0604020202020204" pitchFamily="34" charset="0"/>
              <a:buChar char="•"/>
              <a:defRPr/>
            </a:lvl2pPr>
            <a:lvl3pPr marL="576000" indent="-288000">
              <a:buSzPct val="125000"/>
              <a:buFont typeface="Arial" panose="020B0604020202020204" pitchFamily="34" charset="0"/>
              <a:buChar char="•"/>
              <a:defRPr/>
            </a:lvl3pPr>
            <a:lvl4pPr marL="864000" indent="-288000">
              <a:buSzPct val="125000"/>
              <a:buFont typeface="Arial" panose="020B0604020202020204" pitchFamily="34" charset="0"/>
              <a:buChar char="•"/>
              <a:defRPr/>
            </a:lvl4pPr>
            <a:lvl5pPr marL="1152000" indent="-288000">
              <a:buSzPct val="125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10" name="Slika 3">
            <a:extLst>
              <a:ext uri="{FF2B5EF4-FFF2-40B4-BE49-F238E27FC236}">
                <a16:creationId xmlns:a16="http://schemas.microsoft.com/office/drawing/2014/main" id="{A07FB8DD-8534-51CD-DB67-5770F06D24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40325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964" y="485747"/>
            <a:ext cx="8103184" cy="970672"/>
          </a:xfrm>
        </p:spPr>
        <p:txBody>
          <a:bodyPr/>
          <a:lstStyle/>
          <a:p>
            <a:r>
              <a:rPr lang="de-DE"/>
              <a:t>Titelmasterformat durch Klicken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4963" y="1665288"/>
            <a:ext cx="2773362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67436" y="1665288"/>
            <a:ext cx="2773364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half" idx="13"/>
          </p:nvPr>
        </p:nvSpPr>
        <p:spPr>
          <a:xfrm>
            <a:off x="3251199" y="1665288"/>
            <a:ext cx="2773362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Inhaltsplatzhalter 3"/>
          <p:cNvSpPr>
            <a:spLocks noGrp="1"/>
          </p:cNvSpPr>
          <p:nvPr>
            <p:ph sz="half" idx="14"/>
          </p:nvPr>
        </p:nvSpPr>
        <p:spPr>
          <a:xfrm>
            <a:off x="9083674" y="1665288"/>
            <a:ext cx="2773364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sz="half" idx="15"/>
          </p:nvPr>
        </p:nvSpPr>
        <p:spPr>
          <a:xfrm>
            <a:off x="334963" y="4149725"/>
            <a:ext cx="2773362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Inhaltsplatzhalter 3"/>
          <p:cNvSpPr>
            <a:spLocks noGrp="1"/>
          </p:cNvSpPr>
          <p:nvPr>
            <p:ph sz="half" idx="16"/>
          </p:nvPr>
        </p:nvSpPr>
        <p:spPr>
          <a:xfrm>
            <a:off x="6167436" y="4149725"/>
            <a:ext cx="2773364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sz="half" idx="17"/>
          </p:nvPr>
        </p:nvSpPr>
        <p:spPr>
          <a:xfrm>
            <a:off x="3251199" y="4149725"/>
            <a:ext cx="2773362" cy="2339563"/>
          </a:xfrm>
        </p:spPr>
        <p:txBody>
          <a:bodyPr>
            <a:noAutofit/>
          </a:bodyPr>
          <a:lstStyle>
            <a:lvl2pPr marL="285750" indent="-285750">
              <a:buFont typeface="Arial" panose="020B0604020202020204" pitchFamily="34" charset="0"/>
              <a:buChar char="•"/>
              <a:defRPr/>
            </a:lvl2pPr>
            <a:lvl3pPr marL="573750" indent="-285750">
              <a:buFont typeface="Arial" panose="020B0604020202020204" pitchFamily="34" charset="0"/>
              <a:buChar char="•"/>
              <a:defRPr/>
            </a:lvl3pPr>
            <a:lvl4pPr marL="861750" indent="-285750">
              <a:buFont typeface="Arial" panose="020B0604020202020204" pitchFamily="34" charset="0"/>
              <a:buChar char="•"/>
              <a:defRPr/>
            </a:lvl4pPr>
            <a:lvl5pPr marL="11497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7" name="Inhaltsplatzhalter 3"/>
          <p:cNvSpPr>
            <a:spLocks noGrp="1"/>
          </p:cNvSpPr>
          <p:nvPr>
            <p:ph sz="half" idx="18"/>
          </p:nvPr>
        </p:nvSpPr>
        <p:spPr>
          <a:xfrm>
            <a:off x="9083674" y="4149725"/>
            <a:ext cx="2773364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8" name="Slika 3">
            <a:extLst>
              <a:ext uri="{FF2B5EF4-FFF2-40B4-BE49-F238E27FC236}">
                <a16:creationId xmlns:a16="http://schemas.microsoft.com/office/drawing/2014/main" id="{A652AE4C-4259-62AC-D9BB-9242B71FE4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13361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with big Head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4" y="485747"/>
            <a:ext cx="8087142" cy="9706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sz="half" idx="15"/>
          </p:nvPr>
        </p:nvSpPr>
        <p:spPr>
          <a:xfrm>
            <a:off x="334963" y="4149725"/>
            <a:ext cx="5689600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Inhaltsplatzhalter 3"/>
          <p:cNvSpPr>
            <a:spLocks noGrp="1"/>
          </p:cNvSpPr>
          <p:nvPr>
            <p:ph sz="half" idx="16"/>
          </p:nvPr>
        </p:nvSpPr>
        <p:spPr>
          <a:xfrm>
            <a:off x="6167436" y="4149725"/>
            <a:ext cx="5689602" cy="2339563"/>
          </a:xfrm>
        </p:spPr>
        <p:txBody>
          <a:bodyPr>
            <a:noAutofit/>
          </a:bodyPr>
          <a:lstStyle>
            <a:lvl2pPr marL="288000" indent="-288000">
              <a:buFont typeface="Arial" panose="020B0604020202020204" pitchFamily="34" charset="0"/>
              <a:buChar char="•"/>
              <a:defRPr/>
            </a:lvl2pPr>
            <a:lvl3pPr marL="576000" indent="-288000">
              <a:buFont typeface="Arial" panose="020B0604020202020204" pitchFamily="34" charset="0"/>
              <a:buChar char="•"/>
              <a:defRPr/>
            </a:lvl3pPr>
            <a:lvl4pPr marL="864000" indent="-288000">
              <a:buFont typeface="Arial" panose="020B0604020202020204" pitchFamily="34" charset="0"/>
              <a:buChar char="•"/>
              <a:defRPr/>
            </a:lvl4pPr>
            <a:lvl5pPr marL="1152000" indent="-288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334963" y="1665288"/>
            <a:ext cx="11522075" cy="2339975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5400" b="1" cap="all" spc="-200" baseline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de-DE"/>
              <a:t>Textmasterformat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7" name="Slika 3">
            <a:extLst>
              <a:ext uri="{FF2B5EF4-FFF2-40B4-BE49-F238E27FC236}">
                <a16:creationId xmlns:a16="http://schemas.microsoft.com/office/drawing/2014/main" id="{C83A68DF-7363-1775-5D5F-0115E6DAB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12076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Head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3" y="485747"/>
            <a:ext cx="7894637" cy="9706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4963" y="1665700"/>
            <a:ext cx="5688000" cy="4824000"/>
          </a:xfrm>
        </p:spPr>
        <p:txBody>
          <a:bodyPr>
            <a:noAutofit/>
          </a:bodyPr>
          <a:lstStyle>
            <a:lvl2pPr marL="288000" indent="-288000">
              <a:buSzPct val="125000"/>
              <a:buFont typeface="Arial" panose="020B0604020202020204" pitchFamily="34" charset="0"/>
              <a:buChar char="•"/>
              <a:defRPr/>
            </a:lvl2pPr>
            <a:lvl3pPr marL="576000" indent="-288000">
              <a:buSzPct val="125000"/>
              <a:buFont typeface="Arial" panose="020B0604020202020204" pitchFamily="34" charset="0"/>
              <a:buChar char="•"/>
              <a:defRPr/>
            </a:lvl3pPr>
            <a:lvl4pPr marL="864000" indent="-288000">
              <a:buSzPct val="125000"/>
              <a:buFont typeface="Arial" panose="020B0604020202020204" pitchFamily="34" charset="0"/>
              <a:buChar char="•"/>
              <a:defRPr/>
            </a:lvl4pPr>
            <a:lvl5pPr marL="1152000" indent="-288000">
              <a:buSzPct val="125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67436" y="1665700"/>
            <a:ext cx="5688000" cy="4824000"/>
          </a:xfrm>
          <a:solidFill>
            <a:schemeClr val="tx2"/>
          </a:solidFill>
        </p:spPr>
        <p:txBody>
          <a:bodyPr vert="horz" lIns="180000" tIns="180000" rIns="180000" bIns="180000" rtlCol="0" anchor="ctr">
            <a:noAutofit/>
          </a:bodyPr>
          <a:lstStyle>
            <a:lvl1pPr>
              <a:defRPr lang="de-DE" sz="4800" b="1" cap="all" spc="-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de-DE"/>
              <a:t>Text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10" name="Slika 3">
            <a:extLst>
              <a:ext uri="{FF2B5EF4-FFF2-40B4-BE49-F238E27FC236}">
                <a16:creationId xmlns:a16="http://schemas.microsoft.com/office/drawing/2014/main" id="{6B2774D7-A697-2F26-93A1-FD99934EE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36495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3" y="485335"/>
            <a:ext cx="8440070" cy="9706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3" name="Slika 3">
            <a:extLst>
              <a:ext uri="{FF2B5EF4-FFF2-40B4-BE49-F238E27FC236}">
                <a16:creationId xmlns:a16="http://schemas.microsoft.com/office/drawing/2014/main" id="{207CA633-BCC4-D840-508E-72FB949153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63452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2" y="485335"/>
            <a:ext cx="8748713" cy="9706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3"/>
          </p:nvPr>
        </p:nvSpPr>
        <p:spPr>
          <a:xfrm>
            <a:off x="330591" y="1665288"/>
            <a:ext cx="7343197" cy="4824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9083675" y="1665288"/>
            <a:ext cx="2736850" cy="3959225"/>
          </a:xfrm>
        </p:spPr>
        <p:txBody>
          <a:bodyPr anchor="b">
            <a:noAutofit/>
          </a:bodyPr>
          <a:lstStyle>
            <a:lvl1pPr>
              <a:defRPr sz="1000"/>
            </a:lvl1pPr>
            <a:lvl2pPr marL="288000" indent="-288000">
              <a:buFont typeface="Arial" panose="020B0604020202020204" pitchFamily="34" charset="0"/>
              <a:buChar char="•"/>
              <a:defRPr sz="1000"/>
            </a:lvl2pPr>
            <a:lvl3pPr marL="576000" indent="-288000">
              <a:buFont typeface="Arial" panose="020B0604020202020204" pitchFamily="34" charset="0"/>
              <a:buChar char="•"/>
              <a:defRPr sz="1000"/>
            </a:lvl3pPr>
            <a:lvl4pPr marL="864000" indent="-288000">
              <a:buFont typeface="Arial" panose="020B0604020202020204" pitchFamily="34" charset="0"/>
              <a:buChar char="•"/>
              <a:defRPr sz="1000"/>
            </a:lvl4pPr>
            <a:lvl5pPr marL="1152000" indent="-288000"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3" name="Slika 3">
            <a:extLst>
              <a:ext uri="{FF2B5EF4-FFF2-40B4-BE49-F238E27FC236}">
                <a16:creationId xmlns:a16="http://schemas.microsoft.com/office/drawing/2014/main" id="{A39103B4-F42E-E11B-9D97-FBCE26FADE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99530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963" y="485335"/>
            <a:ext cx="9178006" cy="9706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3" name="Slika 3">
            <a:extLst>
              <a:ext uri="{FF2B5EF4-FFF2-40B4-BE49-F238E27FC236}">
                <a16:creationId xmlns:a16="http://schemas.microsoft.com/office/drawing/2014/main" id="{4AB89AB0-9DA3-13CA-EBEE-ACA2DE11E7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81656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3174613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780942"/>
      </p:ext>
    </p:extLst>
  </p:cSld>
  <p:clrMapOvr>
    <a:masterClrMapping/>
  </p:clrMapOvr>
  <p:hf sldNum="0"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35671"/>
      </p:ext>
    </p:extLst>
  </p:cSld>
  <p:clrMapOvr>
    <a:masterClrMapping/>
  </p:clrMapOvr>
  <p:hf sldNum="0"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795858"/>
      </p:ext>
    </p:extLst>
  </p:cSld>
  <p:clrMapOvr>
    <a:masterClrMapping/>
  </p:clrMapOvr>
  <p:hf sldNum="0"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237770"/>
      </p:ext>
    </p:extLst>
  </p:cSld>
  <p:clrMapOvr>
    <a:masterClrMapping/>
  </p:clrMapOvr>
  <p:hf sldNum="0"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9135876"/>
      </p:ext>
    </p:extLst>
  </p:cSld>
  <p:clrMapOvr>
    <a:masterClrMapping/>
  </p:clrMapOvr>
  <p:hf sldNum="0"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029666"/>
      </p:ext>
    </p:extLst>
  </p:cSld>
  <p:clrMapOvr>
    <a:masterClrMapping/>
  </p:clrMapOvr>
  <p:hf sldNum="0"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5985900"/>
      </p:ext>
    </p:extLst>
  </p:cSld>
  <p:clrMapOvr>
    <a:masterClrMapping/>
  </p:clrMapOvr>
  <p:hf sldNum="0"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399993"/>
      </p:ext>
    </p:extLst>
  </p:cSld>
  <p:clrMapOvr>
    <a:masterClrMapping/>
  </p:clrMapOvr>
  <p:hf sldNum="0"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004058"/>
      </p:ext>
    </p:extLst>
  </p:cSld>
  <p:clrMapOvr>
    <a:masterClrMapping/>
  </p:clrMapOvr>
  <p:hf sldNum="0"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589848"/>
      </p:ext>
    </p:extLst>
  </p:cSld>
  <p:clrMapOvr>
    <a:masterClrMapping/>
  </p:clrMapOvr>
  <p:hf sldNum="0"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5601902"/>
      </p:ext>
    </p:extLst>
  </p:cSld>
  <p:clrMapOvr>
    <a:masterClrMapping/>
  </p:clrMapOvr>
  <p:hf sldNum="0"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1185253"/>
      </p:ext>
    </p:extLst>
  </p:cSld>
  <p:clrMapOvr>
    <a:masterClrMapping/>
  </p:clrMapOvr>
  <p:hf sldNum="0"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3603411"/>
      </p:ext>
    </p:extLst>
  </p:cSld>
  <p:clrMapOvr>
    <a:masterClrMapping/>
  </p:clrMapOvr>
  <p:hf sldNum="0"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8708565"/>
      </p:ext>
    </p:extLst>
  </p:cSld>
  <p:clrMapOvr>
    <a:masterClrMapping/>
  </p:clrMapOvr>
  <p:hf sldNum="0"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581229"/>
      </p:ext>
    </p:extLst>
  </p:cSld>
  <p:clrMapOvr>
    <a:masterClrMapping/>
  </p:clrMapOvr>
  <p:hf sldNum="0"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849890"/>
      </p:ext>
    </p:extLst>
  </p:cSld>
  <p:clrMapOvr>
    <a:masterClrMapping/>
  </p:clrMapOvr>
  <p:hf sldNum="0"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026693"/>
      </p:ext>
    </p:extLst>
  </p:cSld>
  <p:clrMapOvr>
    <a:masterClrMapping/>
  </p:clrMapOvr>
  <p:hf sldNum="0"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4480554"/>
      </p:ext>
    </p:extLst>
  </p:cSld>
  <p:clrMapOvr>
    <a:masterClrMapping/>
  </p:clrMapOvr>
  <p:hf sldNum="0"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963" y="485335"/>
            <a:ext cx="8605838" cy="970672"/>
          </a:xfrm>
        </p:spPr>
        <p:txBody>
          <a:bodyPr/>
          <a:lstStyle>
            <a:lvl1pPr>
              <a:defRPr/>
            </a:lvl1pPr>
          </a:lstStyle>
          <a:p>
            <a:r>
              <a:rPr lang="hr-HR" err="1"/>
              <a:t>Click</a:t>
            </a:r>
            <a:r>
              <a:rPr lang="hr-HR"/>
              <a:t> for </a:t>
            </a:r>
            <a:r>
              <a:rPr lang="hr-HR" err="1"/>
              <a:t>tytle</a:t>
            </a:r>
            <a:r>
              <a:rPr lang="hr-HR"/>
              <a:t> </a:t>
            </a:r>
            <a:r>
              <a:rPr lang="hr-HR" err="1"/>
              <a:t>master</a:t>
            </a:r>
            <a:r>
              <a:rPr lang="hr-HR"/>
              <a:t> </a:t>
            </a:r>
            <a:r>
              <a:rPr lang="hr-HR" err="1"/>
              <a:t>slide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4963" y="1665288"/>
            <a:ext cx="8605837" cy="4824000"/>
          </a:xfrm>
        </p:spPr>
        <p:txBody>
          <a:bodyPr>
            <a:noAutofit/>
          </a:bodyPr>
          <a:lstStyle>
            <a:lvl2pPr marL="288000" indent="-288000">
              <a:buSzPct val="125000"/>
              <a:buFont typeface="Arial" panose="020B0604020202020204" pitchFamily="34" charset="0"/>
              <a:buChar char="•"/>
              <a:defRPr/>
            </a:lvl2pPr>
            <a:lvl3pPr marL="576000" indent="-288000">
              <a:buSzPct val="125000"/>
              <a:buFont typeface="Arial" panose="020B0604020202020204" pitchFamily="34" charset="0"/>
              <a:buChar char="•"/>
              <a:defRPr/>
            </a:lvl3pPr>
            <a:lvl4pPr marL="864000" indent="-288000">
              <a:buSzPct val="125000"/>
              <a:buFont typeface="Arial" panose="020B0604020202020204" pitchFamily="34" charset="0"/>
              <a:buChar char="•"/>
              <a:defRPr/>
            </a:lvl4pPr>
            <a:lvl5pPr marL="1152000" indent="-288000">
              <a:buSzPct val="125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801225" y="0"/>
            <a:ext cx="2390775" cy="1106488"/>
          </a:xfrm>
        </p:spPr>
        <p:txBody>
          <a:bodyPr/>
          <a:lstStyle/>
          <a:p>
            <a:endParaRPr lang="hr-HR"/>
          </a:p>
        </p:txBody>
      </p:sp>
      <p:pic>
        <p:nvPicPr>
          <p:cNvPr id="7" name="Slika 3">
            <a:extLst>
              <a:ext uri="{FF2B5EF4-FFF2-40B4-BE49-F238E27FC236}">
                <a16:creationId xmlns:a16="http://schemas.microsoft.com/office/drawing/2014/main" id="{CD7D31A9-5B28-DA1A-0BDF-13DF59FEC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8" y="41816"/>
            <a:ext cx="2337868" cy="88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9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914400" y="2130423"/>
            <a:ext cx="10363200" cy="1470026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3"/>
          </a:xfrm>
        </p:spPr>
        <p:txBody>
          <a:bodyPr anchorCtr="1"/>
          <a:lstStyle>
            <a:lvl1pPr marL="0" indent="0" algn="ctr">
              <a:defRPr lang="en-US"/>
            </a:lvl1pPr>
          </a:lstStyle>
          <a:p>
            <a:pPr lvl="0"/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8363073"/>
      </p:ext>
    </p:extLst>
  </p:cSld>
  <p:clrMapOvr>
    <a:masterClrMapping/>
  </p:clrMapOvr>
  <p:transition spd="slow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 marR="0" lvl="3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5654966"/>
      </p:ext>
    </p:extLst>
  </p:cSld>
  <p:clrMapOvr>
    <a:masterClrMapping/>
  </p:clrMapOvr>
  <p:transition spd="slow">
    <p:wipe dir="d"/>
  </p:transition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63081" y="4406896"/>
            <a:ext cx="10363200" cy="1362071"/>
          </a:xfrm>
        </p:spPr>
        <p:txBody>
          <a:bodyPr anchor="t" anchorCtr="0"/>
          <a:lstStyle>
            <a:lvl1pPr algn="l">
              <a:defRPr lang="en-US" sz="4000" b="1" cap="all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963081" y="2906713"/>
            <a:ext cx="103632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defRPr lang="en-US"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541609"/>
      </p:ext>
    </p:extLst>
  </p:cSld>
  <p:clrMapOvr>
    <a:masterClrMapping/>
  </p:clrMapOvr>
  <p:transition spd="slow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903378" y="2779712"/>
            <a:ext cx="2688164" cy="3097209"/>
          </a:xfrm>
        </p:spPr>
        <p:txBody>
          <a:bodyPr/>
          <a:lstStyle>
            <a:lvl1pPr>
              <a:spcBef>
                <a:spcPts val="700"/>
              </a:spcBef>
              <a:defRPr lang="en-US" sz="2800"/>
            </a:lvl1pPr>
            <a:lvl2pPr>
              <a:spcBef>
                <a:spcPts val="600"/>
              </a:spcBef>
              <a:defRPr lang="en-US" sz="2400"/>
            </a:lvl2pPr>
            <a:lvl3pPr>
              <a:spcBef>
                <a:spcPts val="500"/>
              </a:spcBef>
              <a:defRPr lang="en-US" sz="2000"/>
            </a:lvl3pPr>
            <a:lvl4pPr marR="0" lvl="3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8794747" y="2779712"/>
            <a:ext cx="2690287" cy="3097209"/>
          </a:xfrm>
        </p:spPr>
        <p:txBody>
          <a:bodyPr/>
          <a:lstStyle>
            <a:lvl1pPr>
              <a:spcBef>
                <a:spcPts val="700"/>
              </a:spcBef>
              <a:defRPr lang="en-US" sz="2800"/>
            </a:lvl1pPr>
            <a:lvl2pPr>
              <a:spcBef>
                <a:spcPts val="600"/>
              </a:spcBef>
              <a:defRPr lang="en-US" sz="2400"/>
            </a:lvl2pPr>
            <a:lvl3pPr>
              <a:spcBef>
                <a:spcPts val="500"/>
              </a:spcBef>
              <a:defRPr lang="en-US" sz="2000"/>
            </a:lvl3pPr>
            <a:lvl4pPr marR="0" lvl="3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01814469"/>
      </p:ext>
    </p:extLst>
  </p:cSld>
  <p:clrMapOvr>
    <a:masterClrMapping/>
  </p:clrMapOvr>
  <p:transition spd="slow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600" y="1535114"/>
            <a:ext cx="5386912" cy="639759"/>
          </a:xfrm>
        </p:spPr>
        <p:txBody>
          <a:bodyPr anchor="b"/>
          <a:lstStyle>
            <a:lvl1pPr marL="0" indent="0">
              <a:spcBef>
                <a:spcPts val="600"/>
              </a:spcBef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09600" y="2174872"/>
            <a:ext cx="5386912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 marR="0" lvl="3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16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16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93364" y="1535114"/>
            <a:ext cx="5389035" cy="639759"/>
          </a:xfrm>
        </p:spPr>
        <p:txBody>
          <a:bodyPr anchor="b"/>
          <a:lstStyle>
            <a:lvl1pPr marL="0" indent="0">
              <a:spcBef>
                <a:spcPts val="600"/>
              </a:spcBef>
              <a:defRPr lang="en-US"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93364" y="2174872"/>
            <a:ext cx="5389035" cy="3951286"/>
          </a:xfrm>
        </p:spPr>
        <p:txBody>
          <a:bodyPr/>
          <a:lstStyle>
            <a:lvl1pPr>
              <a:spcBef>
                <a:spcPts val="600"/>
              </a:spcBef>
              <a:defRPr lang="en-US" sz="2400"/>
            </a:lvl1pPr>
            <a:lvl2pPr>
              <a:spcBef>
                <a:spcPts val="500"/>
              </a:spcBef>
              <a:defRPr lang="en-US" sz="2000"/>
            </a:lvl2pPr>
            <a:lvl3pPr>
              <a:spcBef>
                <a:spcPts val="400"/>
              </a:spcBef>
              <a:defRPr lang="en-US" sz="1800"/>
            </a:lvl3pPr>
            <a:lvl4pPr marR="0" lvl="3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16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16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9415558"/>
      </p:ext>
    </p:extLst>
  </p:cSld>
  <p:clrMapOvr>
    <a:masterClrMapping/>
  </p:clrMapOvr>
  <p:transition spd="slow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2961350"/>
      </p:ext>
    </p:extLst>
  </p:cSld>
  <p:clrMapOvr>
    <a:masterClrMapping/>
  </p:clrMapOvr>
  <p:transition spd="slow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660408"/>
      </p:ext>
    </p:extLst>
  </p:cSld>
  <p:clrMapOvr>
    <a:masterClrMapping/>
  </p:clrMapOvr>
  <p:transition spd="slow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1" y="273048"/>
            <a:ext cx="4011081" cy="1162046"/>
          </a:xfrm>
        </p:spPr>
        <p:txBody>
          <a:bodyPr anchor="b" anchorCtr="0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66730" y="273048"/>
            <a:ext cx="6815669" cy="5853110"/>
          </a:xfrm>
        </p:spPr>
        <p:txBody>
          <a:bodyPr/>
          <a:lstStyle>
            <a:lvl1pPr>
              <a:spcBef>
                <a:spcPts val="800"/>
              </a:spcBef>
              <a:defRPr lang="en-US" sz="3200"/>
            </a:lvl1pPr>
            <a:lvl2pPr>
              <a:spcBef>
                <a:spcPts val="700"/>
              </a:spcBef>
              <a:defRPr lang="en-US" sz="2800"/>
            </a:lvl2pPr>
            <a:lvl3pPr>
              <a:defRPr lang="en-US"/>
            </a:lvl3pPr>
            <a:lvl4pPr marR="0" lvl="3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09601" y="1435095"/>
            <a:ext cx="4011081" cy="4691064"/>
          </a:xfrm>
        </p:spPr>
        <p:txBody>
          <a:bodyPr/>
          <a:lstStyle>
            <a:lvl1pPr marL="0" indent="0">
              <a:spcBef>
                <a:spcPts val="300"/>
              </a:spcBef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7953857"/>
      </p:ext>
    </p:extLst>
  </p:cSld>
  <p:clrMapOvr>
    <a:masterClrMapping/>
  </p:clrMapOvr>
  <p:transition spd="slow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89717" y="4800601"/>
            <a:ext cx="7315200" cy="566735"/>
          </a:xfrm>
        </p:spPr>
        <p:txBody>
          <a:bodyPr anchor="b" anchorCtr="0"/>
          <a:lstStyle>
            <a:lvl1pPr algn="l">
              <a:defRPr lang="en-US" sz="2000" b="1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>
            <a:noAutofit/>
          </a:bodyPr>
          <a:lstStyle>
            <a:lvl1pPr marL="0" indent="0">
              <a:spcBef>
                <a:spcPts val="800"/>
              </a:spcBef>
              <a:defRPr sz="3200"/>
            </a:lvl1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2389717" y="5367335"/>
            <a:ext cx="7315200" cy="804864"/>
          </a:xfrm>
        </p:spPr>
        <p:txBody>
          <a:bodyPr/>
          <a:lstStyle>
            <a:lvl1pPr marL="0" indent="0">
              <a:spcBef>
                <a:spcPts val="300"/>
              </a:spcBef>
              <a:defRPr lang="en-US"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836590"/>
      </p:ext>
    </p:extLst>
  </p:cSld>
  <p:clrMapOvr>
    <a:masterClrMapping/>
  </p:clrMapOvr>
  <p:transition spd="slow"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 marR="0" lvl="3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9339325"/>
      </p:ext>
    </p:extLst>
  </p:cSld>
  <p:clrMapOvr>
    <a:masterClrMapping/>
  </p:clrMapOvr>
  <p:transition spd="slow"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602291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09600" y="274641"/>
            <a:ext cx="8026395" cy="5602291"/>
          </a:xfrm>
        </p:spPr>
        <p:txBody>
          <a:bodyPr vert="eaVert"/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 marR="0" lvl="3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4pPr>
            <a:lvl5pPr marR="0" lvl="4" fontAlgn="auto" hangingPunct="0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en-US" sz="2000" b="0" i="0" u="none" strike="noStrike" kern="0" cap="none" spc="0" baseline="0">
                <a:solidFill>
                  <a:srgbClr val="1C1C1C"/>
                </a:solidFill>
                <a:uFillTx/>
                <a:latin typeface="Times New Roman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1259248"/>
      </p:ext>
    </p:extLst>
  </p:cSld>
  <p:clrMapOvr>
    <a:masterClrMapping/>
  </p:clrMapOvr>
  <p:transition spd="slow">
    <p:wipe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8886284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image" Target="../media/image14.jpeg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2" y="485335"/>
            <a:ext cx="10758687" cy="9706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hr-HR"/>
              <a:t>CLICK TO EDIT MASTER TITLE SLIDE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2" y="1665288"/>
            <a:ext cx="11521334" cy="482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hr-HR" err="1"/>
              <a:t>Click</a:t>
            </a:r>
            <a:r>
              <a:rPr lang="hr-HR"/>
              <a:t> to </a:t>
            </a:r>
            <a:r>
              <a:rPr lang="hr-HR" err="1"/>
              <a:t>edit</a:t>
            </a:r>
            <a:r>
              <a:rPr lang="hr-HR"/>
              <a:t> </a:t>
            </a:r>
            <a:r>
              <a:rPr lang="hr-HR" err="1"/>
              <a:t>master</a:t>
            </a:r>
            <a:r>
              <a:rPr lang="hr-HR"/>
              <a:t> </a:t>
            </a:r>
            <a:r>
              <a:rPr lang="hr-HR" err="1"/>
              <a:t>text</a:t>
            </a:r>
            <a:r>
              <a:rPr lang="hr-HR"/>
              <a:t> </a:t>
            </a:r>
            <a:r>
              <a:rPr lang="hr-HR" err="1"/>
              <a:t>styles</a:t>
            </a:r>
            <a:endParaRPr lang="de-DE"/>
          </a:p>
          <a:p>
            <a:pPr lvl="1"/>
            <a:r>
              <a:rPr lang="hr-HR" err="1"/>
              <a:t>Second</a:t>
            </a:r>
            <a:r>
              <a:rPr lang="hr-HR"/>
              <a:t> </a:t>
            </a:r>
            <a:r>
              <a:rPr lang="hr-HR" err="1"/>
              <a:t>level</a:t>
            </a:r>
            <a:endParaRPr lang="de-DE"/>
          </a:p>
          <a:p>
            <a:pPr lvl="2"/>
            <a:r>
              <a:rPr lang="hr-HR"/>
              <a:t>Third </a:t>
            </a:r>
            <a:r>
              <a:rPr lang="hr-HR" err="1"/>
              <a:t>level</a:t>
            </a:r>
            <a:endParaRPr lang="de-DE"/>
          </a:p>
          <a:p>
            <a:pPr lvl="3"/>
            <a:r>
              <a:rPr lang="hr-HR" err="1"/>
              <a:t>Forth</a:t>
            </a:r>
            <a:r>
              <a:rPr lang="hr-HR"/>
              <a:t> </a:t>
            </a:r>
            <a:r>
              <a:rPr lang="hr-HR" err="1"/>
              <a:t>level</a:t>
            </a:r>
            <a:endParaRPr lang="de-DE"/>
          </a:p>
          <a:p>
            <a:pPr lvl="4"/>
            <a:r>
              <a:rPr lang="hr-HR"/>
              <a:t>Fifth </a:t>
            </a:r>
            <a:r>
              <a:rPr lang="hr-HR" err="1"/>
              <a:t>level</a:t>
            </a:r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11027638" y="6611076"/>
            <a:ext cx="612000" cy="14400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  <a:effectLst/>
        </p:spPr>
        <p:txBody>
          <a:bodyPr vert="horz" wrap="none" lIns="36000" tIns="36000" rIns="36000" bIns="36000" rtlCol="0" anchor="ctr">
            <a:noAutofit/>
          </a:bodyPr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sr-Latn-RS"/>
              <a:t>24/04/2023</a:t>
            </a:r>
            <a:endParaRPr lang="en-GB"/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8354" y="6611076"/>
            <a:ext cx="10794111" cy="144000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/>
              <a:t>Valamar | Pical MICE | Sales Sector​</a:t>
            </a:r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684811" y="6611076"/>
            <a:ext cx="468000" cy="144000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800" b="1">
                <a:solidFill>
                  <a:schemeClr val="tx1"/>
                </a:solidFill>
              </a:defRPr>
            </a:lvl1pPr>
          </a:lstStyle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09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78" r:id="rId3"/>
    <p:sldLayoutId id="2147483675" r:id="rId4"/>
    <p:sldLayoutId id="2147483676" r:id="rId5"/>
    <p:sldLayoutId id="2147483649" r:id="rId6"/>
    <p:sldLayoutId id="2147483665" r:id="rId7"/>
    <p:sldLayoutId id="2147483650" r:id="rId8"/>
    <p:sldLayoutId id="2147483652" r:id="rId9"/>
    <p:sldLayoutId id="2147483668" r:id="rId10"/>
    <p:sldLayoutId id="2147483669" r:id="rId11"/>
    <p:sldLayoutId id="2147483670" r:id="rId12"/>
    <p:sldLayoutId id="2147483662" r:id="rId13"/>
    <p:sldLayoutId id="2147483663" r:id="rId14"/>
    <p:sldLayoutId id="2147483654" r:id="rId15"/>
    <p:sldLayoutId id="2147483677" r:id="rId1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85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orient="horz" pos="913" userDrawn="1">
          <p15:clr>
            <a:srgbClr val="F26B43"/>
          </p15:clr>
        </p15:guide>
        <p15:guide id="5" orient="horz" pos="1049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30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795" userDrawn="1">
          <p15:clr>
            <a:srgbClr val="F26B43"/>
          </p15:clr>
        </p15:guide>
        <p15:guide id="10" pos="2048" userDrawn="1">
          <p15:clr>
            <a:srgbClr val="F26B43"/>
          </p15:clr>
        </p15:guide>
        <p15:guide id="11" pos="1958" userDrawn="1">
          <p15:clr>
            <a:srgbClr val="F26B43"/>
          </p15:clr>
        </p15:guide>
        <p15:guide id="12" pos="5632" userDrawn="1">
          <p15:clr>
            <a:srgbClr val="F26B43"/>
          </p15:clr>
        </p15:guide>
        <p15:guide id="13" pos="5722" userDrawn="1">
          <p15:clr>
            <a:srgbClr val="F26B43"/>
          </p15:clr>
        </p15:guide>
        <p15:guide id="14" orient="horz" pos="2523" userDrawn="1">
          <p15:clr>
            <a:srgbClr val="F26B43"/>
          </p15:clr>
        </p15:guide>
        <p15:guide id="15" orient="horz" pos="261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de-DE"/>
              <a:t>Valamar | Pical MICE | Sales Sector​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735A164-F644-4504-88AE-1A4877B88C4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58971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701" r:id="rId19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85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orient="horz" pos="913" userDrawn="1">
          <p15:clr>
            <a:srgbClr val="F26B43"/>
          </p15:clr>
        </p15:guide>
        <p15:guide id="5" orient="horz" pos="1049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30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795" userDrawn="1">
          <p15:clr>
            <a:srgbClr val="F26B43"/>
          </p15:clr>
        </p15:guide>
        <p15:guide id="10" pos="2048" userDrawn="1">
          <p15:clr>
            <a:srgbClr val="F26B43"/>
          </p15:clr>
        </p15:guide>
        <p15:guide id="11" pos="1958" userDrawn="1">
          <p15:clr>
            <a:srgbClr val="F26B43"/>
          </p15:clr>
        </p15:guide>
        <p15:guide id="12" pos="5632" userDrawn="1">
          <p15:clr>
            <a:srgbClr val="F26B43"/>
          </p15:clr>
        </p15:guide>
        <p15:guide id="13" pos="5722" userDrawn="1">
          <p15:clr>
            <a:srgbClr val="F26B43"/>
          </p15:clr>
        </p15:guide>
        <p15:guide id="14" orient="horz" pos="2523" userDrawn="1">
          <p15:clr>
            <a:srgbClr val="F26B43"/>
          </p15:clr>
        </p15:guide>
        <p15:guide id="15" orient="horz" pos="261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C92678E-78C0-0053-A7A5-06B77B202BE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2051" name="Rectangle 13">
            <a:extLst>
              <a:ext uri="{FF2B5EF4-FFF2-40B4-BE49-F238E27FC236}">
                <a16:creationId xmlns:a16="http://schemas.microsoft.com/office/drawing/2014/main" id="{AE3E84BA-D36D-A71B-A10C-91E6D7E139F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903385" y="2779713"/>
            <a:ext cx="5581649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</p:txBody>
      </p:sp>
      <p:pic>
        <p:nvPicPr>
          <p:cNvPr id="2052" name="Picture 16" descr="HTZ-en">
            <a:extLst>
              <a:ext uri="{FF2B5EF4-FFF2-40B4-BE49-F238E27FC236}">
                <a16:creationId xmlns:a16="http://schemas.microsoft.com/office/drawing/2014/main" id="{6A058095-B5D4-030C-0E1B-88387CB9E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6316663"/>
            <a:ext cx="134408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7" descr="IstraVI_logo">
            <a:extLst>
              <a:ext uri="{FF2B5EF4-FFF2-40B4-BE49-F238E27FC236}">
                <a16:creationId xmlns:a16="http://schemas.microsoft.com/office/drawing/2014/main" id="{F2E64C9F-CB3C-32D6-D913-67334492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484" y="6118226"/>
            <a:ext cx="134408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6" descr="M:\Documents\My Pictures\2011_I_DoveVacanze\ISTRIA_Anfiteatro - Copy.jpg">
            <a:extLst>
              <a:ext uri="{FF2B5EF4-FFF2-40B4-BE49-F238E27FC236}">
                <a16:creationId xmlns:a16="http://schemas.microsoft.com/office/drawing/2014/main" id="{49DE105A-B64D-28BF-084F-03A02A6E1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header-ppt-03">
            <a:extLst>
              <a:ext uri="{FF2B5EF4-FFF2-40B4-BE49-F238E27FC236}">
                <a16:creationId xmlns:a16="http://schemas.microsoft.com/office/drawing/2014/main" id="{A24DBCBB-13DE-0474-EB21-65965107A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6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ransition spd="slow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hr-HR" sz="4400">
          <a:solidFill>
            <a:srgbClr val="000000"/>
          </a:solidFill>
          <a:latin typeface="Arial"/>
          <a:ea typeface=""/>
          <a:cs typeface="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ts val="1100"/>
        </a:spcBef>
        <a:spcAft>
          <a:spcPct val="0"/>
        </a:spcAft>
        <a:defRPr lang="hr-HR" sz="4400">
          <a:solidFill>
            <a:srgbClr val="1C1C1C"/>
          </a:solidFill>
          <a:latin typeface="Times New Roman"/>
          <a:ea typeface=""/>
          <a:cs typeface=""/>
        </a:defRPr>
      </a:lvl1pPr>
      <a:lvl2pPr marL="742950" lvl="1" indent="-285750" algn="l" rtl="0" eaLnBrk="0" fontAlgn="base" hangingPunct="0">
        <a:spcBef>
          <a:spcPts val="800"/>
        </a:spcBef>
        <a:spcAft>
          <a:spcPct val="0"/>
        </a:spcAft>
        <a:buSzPct val="100000"/>
        <a:buChar char="–"/>
        <a:defRPr lang="hr-HR" sz="3200">
          <a:solidFill>
            <a:srgbClr val="1C1C1C"/>
          </a:solidFill>
          <a:latin typeface="Times New Roman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Char char="•"/>
        <a:defRPr lang="hr-HR" sz="2400">
          <a:solidFill>
            <a:srgbClr val="1C1C1C"/>
          </a:solidFill>
          <a:latin typeface="Times New Roman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093AF0-3C58-5CDA-5BD2-788D7841B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0"/>
            <a:ext cx="11308080" cy="293624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br>
              <a:rPr lang="hr-HR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r-HR" sz="3200" b="1" kern="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28TH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MEDITERRANEAN </a:t>
            </a: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LIONS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CONFERENCE 2027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 </a:t>
            </a: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hr-HR" sz="3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poreč</a:t>
            </a: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hr-HR" sz="3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istra</a:t>
            </a: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hr-HR" sz="3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croatia</a:t>
            </a: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b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hr-HR" sz="3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01.04 – 04.04.2027 G.</a:t>
            </a:r>
            <a:br>
              <a:rPr lang="hr-HR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br>
              <a:rPr lang="hr-HR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22A23BC-AE75-19BB-AFD1-6CDA923BB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4863" cy="74964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469BD962-EA1D-6430-B417-D4F9B4B62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675" y="3214116"/>
            <a:ext cx="2534919" cy="2866303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015BC26D-CBFE-52D6-844E-A7BB2855E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551" y="3075267"/>
            <a:ext cx="3440177" cy="344017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A6AF8AD5-E766-4FF0-9E9E-671B1C1F8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" y="3411564"/>
            <a:ext cx="2781564" cy="278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5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8AECD56-EDB0-950C-D8D1-520A4005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Latn-RS"/>
              <a:t>24/04/2023</a:t>
            </a:r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2C36B9-C842-8A98-6587-15E26B4D0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Valamar | Pical MICE | Sales Sector​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651E6A-2D97-D479-6026-BE1DB5C9F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208" y="402336"/>
            <a:ext cx="9924276" cy="862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000" b="1" kern="1200">
                <a:solidFill>
                  <a:srgbClr val="000000"/>
                </a:solidFill>
                <a:latin typeface="Calibri"/>
                <a:ea typeface=""/>
                <a:cs typeface="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457200" algn="ctr" rtl="0" eaLnBrk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914400" algn="ctr" rtl="0" eaLnBrk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1371600" algn="ctr" rtl="0" eaLnBrk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1828800" algn="ctr" rtl="0" eaLnBrk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hr-HR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ŠTO SMO DO SADA URADILI</a:t>
            </a:r>
          </a:p>
          <a:p>
            <a:pPr eaLnBrk="1" hangingPunct="1"/>
            <a:endParaRPr lang="hr-HR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UDRUGA LEF JE PREIMENOVANA U MEDCON2027POREČ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IZABRANA SU TIJELA UDRUGE I PROMIJENJENA REGISTRACIJA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ODREĐENA  JE TEMA MK </a:t>
            </a:r>
          </a:p>
          <a:p>
            <a:pPr algn="ctr" eaLnBrk="1" hangingPunct="1"/>
            <a:r>
              <a:rPr lang="hr-H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altLang="en-US" sz="2400" dirty="0">
                <a:solidFill>
                  <a:schemeClr val="bg1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UMJETNA INTELIGENCIJA I ČOVJEČANSTVO – ZA OTPORNO DRUŠTVO</a:t>
            </a:r>
            <a:r>
              <a:rPr lang="hr-H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eaLnBrk="1" hangingPunct="1"/>
            <a:endParaRPr lang="hr-HR" altLang="en-US" sz="18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NAPRAVLJEN JE MASTERPLAN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POTPISAN JE UGOVOR SA VALAMAROM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FINALIZIRA SE WEB MEDITERANSKE KONFERENCIJE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OBAVLJAJU JE PRIPREME ZA LEF U KARLSRUHE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LETAK, ŠTAND, REKLAMNI UZORCI – POPIS ZAINTERSIRANIH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FINALIZIRA SE KOMPLETAN PROGRAM KONFERENCIJE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IZLETI U POREČ I ISTRU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DOGOVOREN JE SISTEM ZA PREVOĐENJE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 SE NA PRONALAŽENU SPONZORA I POKROVITELJA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 SE NA ORGANIZIRANJU TRANSFERA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OČEKUJE SE 300 SUDIONIKA IZ VEĆINE MEDITERANSKIH ZEMALJA</a:t>
            </a:r>
          </a:p>
          <a:p>
            <a:pPr marL="285750" indent="-285750" eaLnBrk="1" hangingPunct="1">
              <a:buFontTx/>
              <a:buChar char="-"/>
            </a:pPr>
            <a:r>
              <a:rPr lang="hr-HR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OČEKUJEMO I DOLAZAK NAŠIH ČLANOVA LIONSA IZ HRVATSKE – BAREM JEDAN IZ SVAKOG KLUBA</a:t>
            </a:r>
          </a:p>
          <a:p>
            <a:pPr marL="285750" indent="-285750" eaLnBrk="1" hangingPunct="1">
              <a:buFontTx/>
              <a:buChar char="-"/>
            </a:pPr>
            <a:endParaRPr lang="hr-HR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Tx/>
              <a:buChar char="-"/>
            </a:pPr>
            <a:endParaRPr lang="hr-HR" altLang="en-US" sz="2800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buFontTx/>
              <a:buChar char="-"/>
            </a:pPr>
            <a:endParaRPr lang="hr-HR" altLang="en-US" sz="1800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buFontTx/>
              <a:buChar char="-"/>
            </a:pPr>
            <a:endParaRPr lang="hr-HR" altLang="en-US" sz="1800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ctr" eaLnBrk="1" hangingPunct="1">
              <a:buFontTx/>
              <a:buChar char="-"/>
            </a:pPr>
            <a:endParaRPr lang="hr-HR" altLang="en-US" sz="2800" dirty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br>
              <a:rPr lang="hr-HR" altLang="en-US" sz="2800" dirty="0">
                <a:solidFill>
                  <a:srgbClr val="008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hr-HR" altLang="en-US" sz="2400" b="0" dirty="0">
              <a:solidFill>
                <a:srgbClr val="008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A37B35A0-270D-DA27-C6F5-9BF0494E8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95978" cy="139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5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FABBEC0-F0CC-D057-1AC1-9FDB31044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8215" y="0"/>
            <a:ext cx="6889623" cy="1088898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>
                <a:solidFill>
                  <a:schemeClr val="accent1">
                    <a:lumMod val="75000"/>
                  </a:schemeClr>
                </a:solidFill>
              </a:rPr>
              <a:t>ODAKLE BI SVE MOGLI DOĆI LIONSI MEDITERANA 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A2318420-19F5-5AD4-1083-C17AC6704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215" y="1353312"/>
            <a:ext cx="8206982" cy="498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5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3200-AC29-9232-80CF-56902B6C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78" y="624959"/>
            <a:ext cx="9526846" cy="6643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Pical </a:t>
            </a:r>
            <a:r>
              <a:rPr lang="hr-HR" sz="3600" dirty="0">
                <a:solidFill>
                  <a:schemeClr val="tx2"/>
                </a:solidFill>
              </a:rPr>
              <a:t>RESORT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– l</a:t>
            </a:r>
            <a:r>
              <a:rPr lang="hr-HR" dirty="0">
                <a:solidFill>
                  <a:schemeClr val="tx2"/>
                </a:solidFill>
              </a:rPr>
              <a:t>O</a:t>
            </a:r>
            <a:r>
              <a:rPr lang="hr-HR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KACIJA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B767044-30D3-CE82-869E-9E502CAEB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95978" cy="1395978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5E3B8E21-27DB-7DFA-7DE4-14F963E58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7" y="1252990"/>
            <a:ext cx="7470077" cy="498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7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3200-AC29-9232-80CF-56902B6C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943" y="483816"/>
            <a:ext cx="4333814" cy="1454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dirty="0">
                <a:solidFill>
                  <a:schemeClr val="tx2"/>
                </a:solidFill>
              </a:rPr>
              <a:t>PICAL </a:t>
            </a:r>
            <a:r>
              <a:rPr lang="hr-HR" sz="3300" dirty="0">
                <a:solidFill>
                  <a:schemeClr val="tx2"/>
                </a:solidFill>
              </a:rPr>
              <a:t>RESORT</a:t>
            </a:r>
            <a:r>
              <a:rPr lang="en-US" sz="3300" dirty="0">
                <a:solidFill>
                  <a:schemeClr val="tx2"/>
                </a:solidFill>
              </a:rPr>
              <a:t> – </a:t>
            </a:r>
            <a:r>
              <a:rPr lang="hr-HR" sz="3300" dirty="0" err="1">
                <a:solidFill>
                  <a:schemeClr val="tx2"/>
                </a:solidFill>
              </a:rPr>
              <a:t>sMJEŠTAJ</a:t>
            </a:r>
            <a:r>
              <a:rPr lang="en-US" sz="33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D2D37-039A-FCF1-EC14-763BFCFFE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9820" y="2070336"/>
            <a:ext cx="4333468" cy="1144510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2"/>
                </a:solidFill>
              </a:rPr>
              <a:t>Ukupni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kapacitet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hotela</a:t>
            </a:r>
            <a:r>
              <a:rPr lang="en-US" sz="1800" dirty="0">
                <a:solidFill>
                  <a:schemeClr val="tx2"/>
                </a:solidFill>
              </a:rPr>
              <a:t> Pical </a:t>
            </a:r>
            <a:r>
              <a:rPr lang="en-US" sz="1800" dirty="0" err="1">
                <a:solidFill>
                  <a:schemeClr val="tx2"/>
                </a:solidFill>
              </a:rPr>
              <a:t>iznosi</a:t>
            </a:r>
            <a:r>
              <a:rPr lang="en-US" sz="1800" dirty="0">
                <a:solidFill>
                  <a:schemeClr val="tx2"/>
                </a:solidFill>
              </a:rPr>
              <a:t> 513 </a:t>
            </a:r>
            <a:r>
              <a:rPr lang="en-US" sz="1800" dirty="0" err="1">
                <a:solidFill>
                  <a:schemeClr val="tx2"/>
                </a:solidFill>
              </a:rPr>
              <a:t>smještajnih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jedinica</a:t>
            </a:r>
            <a:r>
              <a:rPr lang="en-US" sz="1800" dirty="0">
                <a:solidFill>
                  <a:schemeClr val="tx2"/>
                </a:solidFill>
              </a:rPr>
              <a:t> – </a:t>
            </a:r>
            <a:r>
              <a:rPr lang="en-US" sz="1800" dirty="0" err="1">
                <a:solidFill>
                  <a:schemeClr val="tx2"/>
                </a:solidFill>
              </a:rPr>
              <a:t>udobne</a:t>
            </a:r>
            <a:r>
              <a:rPr lang="en-US" sz="1800" dirty="0">
                <a:solidFill>
                  <a:schemeClr val="tx2"/>
                </a:solidFill>
              </a:rPr>
              <a:t>, </a:t>
            </a:r>
            <a:r>
              <a:rPr lang="en-US" sz="1800" dirty="0" err="1">
                <a:solidFill>
                  <a:schemeClr val="tx2"/>
                </a:solidFill>
              </a:rPr>
              <a:t>moderne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sobe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i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apartmani</a:t>
            </a:r>
            <a:r>
              <a:rPr lang="en-US" sz="1800" dirty="0">
                <a:solidFill>
                  <a:schemeClr val="tx2"/>
                </a:solidFill>
              </a:rPr>
              <a:t>, </a:t>
            </a:r>
            <a:r>
              <a:rPr lang="en-US" sz="1800" dirty="0" err="1">
                <a:solidFill>
                  <a:schemeClr val="tx2"/>
                </a:solidFill>
              </a:rPr>
              <a:t>svi</a:t>
            </a:r>
            <a:r>
              <a:rPr lang="en-US" sz="1800" dirty="0">
                <a:solidFill>
                  <a:schemeClr val="tx2"/>
                </a:solidFill>
              </a:rPr>
              <a:t> s </a:t>
            </a:r>
            <a:r>
              <a:rPr lang="en-US" sz="1800" dirty="0" err="1">
                <a:solidFill>
                  <a:schemeClr val="tx2"/>
                </a:solidFill>
              </a:rPr>
              <a:t>balkonom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ili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terasom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i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prekrasnim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pogledom</a:t>
            </a:r>
            <a:r>
              <a:rPr lang="en-US" sz="18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DFB416-4E30-583D-0CFE-94F3189CA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04" y="1008356"/>
            <a:ext cx="5574656" cy="22890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2DC05-45FE-0477-9E73-6BD1696200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839"/>
          <a:stretch/>
        </p:blipFill>
        <p:spPr>
          <a:xfrm>
            <a:off x="286304" y="3832931"/>
            <a:ext cx="5574656" cy="2016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F72FF0-4FED-22FC-6B02-D18D5F0D93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143" r="1" b="1"/>
          <a:stretch/>
        </p:blipFill>
        <p:spPr>
          <a:xfrm>
            <a:off x="7317546" y="3318436"/>
            <a:ext cx="3158015" cy="228902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149BBEA-AB26-6E9E-E09A-26C9DD64F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95978" cy="139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6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3200-AC29-9232-80CF-56902B6C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485335"/>
            <a:ext cx="8605838" cy="543365"/>
          </a:xfrm>
        </p:spPr>
        <p:txBody>
          <a:bodyPr>
            <a:normAutofit fontScale="90000"/>
          </a:bodyPr>
          <a:lstStyle/>
          <a:p>
            <a:r>
              <a:rPr lang="hr-HR" dirty="0">
                <a:solidFill>
                  <a:schemeClr val="accent6">
                    <a:lumMod val="75000"/>
                  </a:schemeClr>
                </a:solidFill>
              </a:rPr>
              <a:t>PICAL – KONFERENCIJSKI/EVENT CENTER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D2D37-039A-FCF1-EC14-763BFCFFE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104762"/>
            <a:ext cx="8630719" cy="171275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</a:rPr>
              <a:t>najveći hotelski centar za događanja u Istri, kapaciteta do 1200 sudionika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</a:rPr>
              <a:t>vrhunska konferencijska podrška i izvanredna gastronomska ponuda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</a:rPr>
              <a:t>7 dvorana za rad u manjim grupama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schemeClr val="accent6">
                    <a:lumMod val="75000"/>
                  </a:schemeClr>
                </a:solidFill>
              </a:rPr>
              <a:t>potpuna podrška u organizaciji događanja</a:t>
            </a:r>
          </a:p>
        </p:txBody>
      </p:sp>
      <p:pic>
        <p:nvPicPr>
          <p:cNvPr id="10" name="Picture 9" descr="A building with many floors&#10;&#10;Description automatically generated with medium confidence">
            <a:extLst>
              <a:ext uri="{FF2B5EF4-FFF2-40B4-BE49-F238E27FC236}">
                <a16:creationId xmlns:a16="http://schemas.microsoft.com/office/drawing/2014/main" id="{BE4A87AD-B21D-2451-E7B7-4815780A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176" y="3089189"/>
            <a:ext cx="6973078" cy="2426631"/>
          </a:xfrm>
          <a:prstGeom prst="rect">
            <a:avLst/>
          </a:prstGeom>
        </p:spPr>
      </p:pic>
      <p:pic>
        <p:nvPicPr>
          <p:cNvPr id="12" name="Picture 11" descr="A room with rows of chairs&#10;&#10;Description automatically generated">
            <a:extLst>
              <a:ext uri="{FF2B5EF4-FFF2-40B4-BE49-F238E27FC236}">
                <a16:creationId xmlns:a16="http://schemas.microsoft.com/office/drawing/2014/main" id="{2B9F3158-F8C8-491E-A172-9F8D768E6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60" y="3089188"/>
            <a:ext cx="4853262" cy="2426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C108CE-E7C4-0ADB-3F9F-3F8E4DACB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534" y="1176763"/>
            <a:ext cx="2284862" cy="184042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F153840-F135-D2D8-BCA0-AB93E4A4A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3384" y="5739384"/>
            <a:ext cx="1118616" cy="111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0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22A23BC-AE75-19BB-AFD1-6CDA923BB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4863" cy="74964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469BD962-EA1D-6430-B417-D4F9B4B62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3675" y="3214116"/>
            <a:ext cx="2534919" cy="2866303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015BC26D-CBFE-52D6-844E-A7BB2855E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050707"/>
            <a:ext cx="3029712" cy="3029712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A6AF8AD5-E766-4FF0-9E9E-671B1C1F8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" y="3411564"/>
            <a:ext cx="2781564" cy="2781564"/>
          </a:xfrm>
          <a:prstGeom prst="rect">
            <a:avLst/>
          </a:prstGeom>
        </p:spPr>
      </p:pic>
      <p:sp>
        <p:nvSpPr>
          <p:cNvPr id="3" name="Naslov 2">
            <a:extLst>
              <a:ext uri="{FF2B5EF4-FFF2-40B4-BE49-F238E27FC236}">
                <a16:creationId xmlns:a16="http://schemas.microsoft.com/office/drawing/2014/main" id="{50CF87A2-9EC6-D8A0-78A7-059FFA8E2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E3C7A4AA-E0D2-F873-0C53-378B8E6F0D42}"/>
              </a:ext>
            </a:extLst>
          </p:cNvPr>
          <p:cNvSpPr txBox="1"/>
          <p:nvPr/>
        </p:nvSpPr>
        <p:spPr>
          <a:xfrm>
            <a:off x="4245228" y="6042600"/>
            <a:ext cx="61059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4800" dirty="0"/>
              <a:t>DOBRODOŠLI!</a:t>
            </a:r>
          </a:p>
        </p:txBody>
      </p:sp>
    </p:spTree>
    <p:extLst>
      <p:ext uri="{BB962C8B-B14F-4D97-AF65-F5344CB8AC3E}">
        <p14:creationId xmlns:p14="http://schemas.microsoft.com/office/powerpoint/2010/main" val="2375189902"/>
      </p:ext>
    </p:extLst>
  </p:cSld>
  <p:clrMapOvr>
    <a:masterClrMapping/>
  </p:clrMapOvr>
</p:sld>
</file>

<file path=ppt/theme/theme1.xml><?xml version="1.0" encoding="utf-8"?>
<a:theme xmlns:a="http://schemas.openxmlformats.org/drawingml/2006/main" name="Valamar Group PPT 2018 16:9">
  <a:themeElements>
    <a:clrScheme name="PPT Valamar Group">
      <a:dk1>
        <a:srgbClr val="000000"/>
      </a:dk1>
      <a:lt1>
        <a:srgbClr val="FFFFFF"/>
      </a:lt1>
      <a:dk2>
        <a:srgbClr val="253786"/>
      </a:dk2>
      <a:lt2>
        <a:srgbClr val="FFFFFF"/>
      </a:lt2>
      <a:accent1>
        <a:srgbClr val="1563A8"/>
      </a:accent1>
      <a:accent2>
        <a:srgbClr val="1488CA"/>
      </a:accent2>
      <a:accent3>
        <a:srgbClr val="50BCBD"/>
      </a:accent3>
      <a:accent4>
        <a:srgbClr val="159A34"/>
      </a:accent4>
      <a:accent5>
        <a:srgbClr val="1F87C8"/>
      </a:accent5>
      <a:accent6>
        <a:srgbClr val="25378A"/>
      </a:accent6>
      <a:hlink>
        <a:srgbClr val="1F87C8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sječak">
  <a:themeElements>
    <a:clrScheme name="Isječa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Isječ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sječa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6f587c09-360f-4283-83de-29b408418e33" xsi:nil="true"/>
    <_ip_UnifiedCompliancePolicyProperties xmlns="http://schemas.microsoft.com/sharepoint/v3" xsi:nil="true"/>
    <lcf76f155ced4ddcb4097134ff3c332f xmlns="7f8d6185-2bb8-4141-b070-4ff0e380e39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17D29DF43A6A4B8F537C4075F3C9A3" ma:contentTypeVersion="16" ma:contentTypeDescription="Stvaranje novog dokumenta." ma:contentTypeScope="" ma:versionID="e0cc5d1eaff1c4df4ec54eb3b387938e">
  <xsd:schema xmlns:xsd="http://www.w3.org/2001/XMLSchema" xmlns:xs="http://www.w3.org/2001/XMLSchema" xmlns:p="http://schemas.microsoft.com/office/2006/metadata/properties" xmlns:ns1="http://schemas.microsoft.com/sharepoint/v3" xmlns:ns2="7f8d6185-2bb8-4141-b070-4ff0e380e39b" xmlns:ns3="6f587c09-360f-4283-83de-29b408418e33" targetNamespace="http://schemas.microsoft.com/office/2006/metadata/properties" ma:root="true" ma:fieldsID="9424cdbdccc8835949af7ff7c364faf5" ns1:_="" ns2:_="" ns3:_="">
    <xsd:import namespace="http://schemas.microsoft.com/sharepoint/v3"/>
    <xsd:import namespace="7f8d6185-2bb8-4141-b070-4ff0e380e39b"/>
    <xsd:import namespace="6f587c09-360f-4283-83de-29b408418e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Svojstva jedinstvenog pravilnika za usklađivanje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Radnja korisničkog sučelja jedinstvenog pravilnika za usklađivanj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d6185-2bb8-4141-b070-4ff0e380e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Oznake slika" ma:readOnly="false" ma:fieldId="{5cf76f15-5ced-4ddc-b409-7134ff3c332f}" ma:taxonomyMulti="true" ma:sspId="10ffc9de-4096-460a-a18f-c3bad12f6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87c09-360f-4283-83de-29b408418e3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ad40967-6b3f-47d5-99fb-f0b4a4951ee1}" ma:internalName="TaxCatchAll" ma:showField="CatchAllData" ma:web="6f587c09-360f-4283-83de-29b408418e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B99B49-8868-4550-8ADD-EC83788A4A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AF566D-07F8-4411-8C5D-3584EED29B84}">
  <ds:schemaRefs>
    <ds:schemaRef ds:uri="http://www.w3.org/XML/1998/namespace"/>
    <ds:schemaRef ds:uri="7f8d6185-2bb8-4141-b070-4ff0e380e39b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6f587c09-360f-4283-83de-29b408418e33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1FA99D-49AF-4F78-AF32-24D3C3C47CA0}">
  <ds:schemaRefs>
    <ds:schemaRef ds:uri="6f587c09-360f-4283-83de-29b408418e33"/>
    <ds:schemaRef ds:uri="7f8d6185-2bb8-4141-b070-4ff0e380e3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225</Words>
  <Application>Microsoft Office PowerPoint</Application>
  <PresentationFormat>Široki zaslon</PresentationFormat>
  <Paragraphs>38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3</vt:i4>
      </vt:variant>
      <vt:variant>
        <vt:lpstr>Naslovi slajdova</vt:lpstr>
      </vt:variant>
      <vt:variant>
        <vt:i4>7</vt:i4>
      </vt:variant>
    </vt:vector>
  </HeadingPairs>
  <TitlesOfParts>
    <vt:vector size="17" baseType="lpstr">
      <vt:lpstr>Aptos</vt:lpstr>
      <vt:lpstr>Arial</vt:lpstr>
      <vt:lpstr>Calibri</vt:lpstr>
      <vt:lpstr>Century Gothic</vt:lpstr>
      <vt:lpstr>Tahoma</vt:lpstr>
      <vt:lpstr>Times New Roman</vt:lpstr>
      <vt:lpstr>Wingdings 3</vt:lpstr>
      <vt:lpstr>Valamar Group PPT 2018 16:9</vt:lpstr>
      <vt:lpstr>Isječak</vt:lpstr>
      <vt:lpstr>1_Custom Design</vt:lpstr>
      <vt:lpstr>   28TH MEDITERRANEAN LIONS CONFERENCE 2027 IN  poreč, istra, croatia  01.04 – 04.04.2027 G.   </vt:lpstr>
      <vt:lpstr>PowerPoint prezentacija</vt:lpstr>
      <vt:lpstr>ODAKLE BI SVE MOGLI DOĆI LIONSI MEDITERANA </vt:lpstr>
      <vt:lpstr>Pical RESORT – lOKACIJA </vt:lpstr>
      <vt:lpstr>PICAL RESORT – sMJEŠTAJ </vt:lpstr>
      <vt:lpstr>PICAL – KONFERENCIJSKI/EVENT CENTER 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Federica Mendizza Muhović</dc:creator>
  <cp:lastModifiedBy>Zlatko Janković</cp:lastModifiedBy>
  <cp:revision>300</cp:revision>
  <cp:lastPrinted>2023-04-24T04:15:08Z</cp:lastPrinted>
  <dcterms:created xsi:type="dcterms:W3CDTF">2018-04-06T11:31:01Z</dcterms:created>
  <dcterms:modified xsi:type="dcterms:W3CDTF">2026-09-18T10:31:48Z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0x010100A417D29DF43A6A4B8F537C4075F3C9A3</vt:lpwstr>
  </property>
  <property fmtid="{D5CDD505-2E9C-101B-9397-08002B2CF9AE}" pid="3" name="MediaServiceImageTags">
    <vt:lpwstr/>
  </property>
  <property fmtid="{D5CDD505-2E9C-101B-9397-08002B2CF9AE}" pid="4" name="ClassificationContentMarkingHeaderLocations">
    <vt:lpwstr>Valamar Group PPT 2018 16\:9:5</vt:lpwstr>
  </property>
  <property fmtid="{D5CDD505-2E9C-101B-9397-08002B2CF9AE}" pid="5" name="ClassificationContentMarkingHeaderText">
    <vt:lpwstr>Classification: Valamar_Confidential</vt:lpwstr>
  </property>
  <property fmtid="{D5CDD505-2E9C-101B-9397-08002B2CF9AE}" pid="6" name="MSIP_Label_80cfe07f-4240-4797-80f8-ac6c58e4d26f_Enabled">
    <vt:lpwstr>true</vt:lpwstr>
  </property>
  <property fmtid="{D5CDD505-2E9C-101B-9397-08002B2CF9AE}" pid="7" name="MSIP_Label_80cfe07f-4240-4797-80f8-ac6c58e4d26f_SetDate">
    <vt:lpwstr>2024-10-09T13:15:42Z</vt:lpwstr>
  </property>
  <property fmtid="{D5CDD505-2E9C-101B-9397-08002B2CF9AE}" pid="8" name="MSIP_Label_80cfe07f-4240-4797-80f8-ac6c58e4d26f_Method">
    <vt:lpwstr>Privileged</vt:lpwstr>
  </property>
  <property fmtid="{D5CDD505-2E9C-101B-9397-08002B2CF9AE}" pid="9" name="MSIP_Label_80cfe07f-4240-4797-80f8-ac6c58e4d26f_Name">
    <vt:lpwstr>Public</vt:lpwstr>
  </property>
  <property fmtid="{D5CDD505-2E9C-101B-9397-08002B2CF9AE}" pid="10" name="MSIP_Label_80cfe07f-4240-4797-80f8-ac6c58e4d26f_SiteId">
    <vt:lpwstr>c7223f2c-1ba2-43c8-be7f-57e6e1465036</vt:lpwstr>
  </property>
  <property fmtid="{D5CDD505-2E9C-101B-9397-08002B2CF9AE}" pid="11" name="MSIP_Label_80cfe07f-4240-4797-80f8-ac6c58e4d26f_ActionId">
    <vt:lpwstr>36d06969-fad7-4c88-b228-63867f1c0384</vt:lpwstr>
  </property>
  <property fmtid="{D5CDD505-2E9C-101B-9397-08002B2CF9AE}" pid="12" name="MSIP_Label_80cfe07f-4240-4797-80f8-ac6c58e4d26f_ContentBits">
    <vt:lpwstr>0</vt:lpwstr>
  </property>
</Properties>
</file>