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7" r:id="rId1"/>
  </p:sldMasterIdLst>
  <p:notesMasterIdLst>
    <p:notesMasterId r:id="rId36"/>
  </p:notesMasterIdLst>
  <p:handoutMasterIdLst>
    <p:handoutMasterId r:id="rId37"/>
  </p:handoutMasterIdLst>
  <p:sldIdLst>
    <p:sldId id="331" r:id="rId2"/>
    <p:sldId id="339" r:id="rId3"/>
    <p:sldId id="313" r:id="rId4"/>
    <p:sldId id="314" r:id="rId5"/>
    <p:sldId id="315" r:id="rId6"/>
    <p:sldId id="316" r:id="rId7"/>
    <p:sldId id="306" r:id="rId8"/>
    <p:sldId id="317" r:id="rId9"/>
    <p:sldId id="296" r:id="rId10"/>
    <p:sldId id="487" r:id="rId11"/>
    <p:sldId id="488" r:id="rId12"/>
    <p:sldId id="490" r:id="rId13"/>
    <p:sldId id="501" r:id="rId14"/>
    <p:sldId id="497" r:id="rId15"/>
    <p:sldId id="371" r:id="rId16"/>
    <p:sldId id="341" r:id="rId17"/>
    <p:sldId id="499" r:id="rId18"/>
    <p:sldId id="263" r:id="rId19"/>
    <p:sldId id="498" r:id="rId20"/>
    <p:sldId id="351" r:id="rId21"/>
    <p:sldId id="342" r:id="rId22"/>
    <p:sldId id="358" r:id="rId23"/>
    <p:sldId id="259" r:id="rId24"/>
    <p:sldId id="266" r:id="rId25"/>
    <p:sldId id="502" r:id="rId26"/>
    <p:sldId id="349" r:id="rId27"/>
    <p:sldId id="340" r:id="rId28"/>
    <p:sldId id="260" r:id="rId29"/>
    <p:sldId id="500" r:id="rId30"/>
    <p:sldId id="491" r:id="rId31"/>
    <p:sldId id="492" r:id="rId32"/>
    <p:sldId id="494" r:id="rId33"/>
    <p:sldId id="496" r:id="rId34"/>
    <p:sldId id="489" r:id="rId3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63" autoAdjust="0"/>
    <p:restoredTop sz="94660"/>
  </p:normalViewPr>
  <p:slideViewPr>
    <p:cSldViewPr snapToGrid="0">
      <p:cViewPr varScale="1">
        <p:scale>
          <a:sx n="100" d="100"/>
          <a:sy n="100" d="100"/>
        </p:scale>
        <p:origin x="192"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387D4-BBA3-4AFF-AD81-DF59BD52E7D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20A1BE5-0C72-41CF-8454-08D7DA0FABA0}">
      <dgm:prSet/>
      <dgm:spPr/>
      <dgm:t>
        <a:bodyPr/>
        <a:lstStyle/>
        <a:p>
          <a:r>
            <a:rPr lang="en-GB" dirty="0">
              <a:latin typeface="Calibri" panose="020F0502020204030204" pitchFamily="34" charset="0"/>
              <a:cs typeface="Calibri" panose="020F0502020204030204" pitchFamily="34" charset="0"/>
            </a:rPr>
            <a:t>Since the second half of the 1970s, the European Union's environmental policy has been guided by action programs with priority objectives that need to be ensured over a period of time</a:t>
          </a:r>
          <a:endParaRPr lang="en-US" dirty="0">
            <a:latin typeface="Calibri" panose="020F0502020204030204" pitchFamily="34" charset="0"/>
            <a:cs typeface="Calibri" panose="020F0502020204030204" pitchFamily="34" charset="0"/>
          </a:endParaRPr>
        </a:p>
      </dgm:t>
    </dgm:pt>
    <dgm:pt modelId="{6411CB3E-9BE3-4E6B-80B2-E8E0AADF8EBB}" type="parTrans" cxnId="{BA940B15-F256-48F2-961B-0FA7EADE710D}">
      <dgm:prSet/>
      <dgm:spPr/>
      <dgm:t>
        <a:bodyPr/>
        <a:lstStyle/>
        <a:p>
          <a:endParaRPr lang="en-US"/>
        </a:p>
      </dgm:t>
    </dgm:pt>
    <dgm:pt modelId="{D1FFC2CA-A90D-4841-AF84-A67E935E7170}" type="sibTrans" cxnId="{BA940B15-F256-48F2-961B-0FA7EADE710D}">
      <dgm:prSet/>
      <dgm:spPr/>
      <dgm:t>
        <a:bodyPr/>
        <a:lstStyle/>
        <a:p>
          <a:endParaRPr lang="en-US"/>
        </a:p>
      </dgm:t>
    </dgm:pt>
    <dgm:pt modelId="{ECC554A9-9E0A-4AF7-8A0D-8BE1C48C6CC9}">
      <dgm:prSet/>
      <dgm:spPr/>
      <dgm:t>
        <a:bodyPr/>
        <a:lstStyle/>
        <a:p>
          <a:r>
            <a:rPr lang="en-GB" dirty="0"/>
            <a:t>In 2013, the European Parliament and the Council of the European Union adopted the seventh Environmental Action Program, which covered the period up to 2020 with a projection to 2050</a:t>
          </a:r>
          <a:endParaRPr lang="en-US" dirty="0">
            <a:latin typeface="Calibri" panose="020F0502020204030204" pitchFamily="34" charset="0"/>
            <a:cs typeface="Calibri" panose="020F0502020204030204" pitchFamily="34" charset="0"/>
          </a:endParaRPr>
        </a:p>
      </dgm:t>
    </dgm:pt>
    <dgm:pt modelId="{CA3F7EC9-28E5-4A40-B91C-2E8A11C439DF}" type="parTrans" cxnId="{05B16A29-8E7E-4A7E-A8ED-B336369F1D8E}">
      <dgm:prSet/>
      <dgm:spPr/>
      <dgm:t>
        <a:bodyPr/>
        <a:lstStyle/>
        <a:p>
          <a:endParaRPr lang="en-US"/>
        </a:p>
      </dgm:t>
    </dgm:pt>
    <dgm:pt modelId="{4D314DC5-E68C-4D47-BC86-8C51235A1A8D}" type="sibTrans" cxnId="{05B16A29-8E7E-4A7E-A8ED-B336369F1D8E}">
      <dgm:prSet/>
      <dgm:spPr/>
      <dgm:t>
        <a:bodyPr/>
        <a:lstStyle/>
        <a:p>
          <a:endParaRPr lang="en-US"/>
        </a:p>
      </dgm:t>
    </dgm:pt>
    <dgm:pt modelId="{5420FC42-AE4C-344E-9B6A-9229592BA11B}" type="pres">
      <dgm:prSet presAssocID="{9A3387D4-BBA3-4AFF-AD81-DF59BD52E7D3}" presName="hierChild1" presStyleCnt="0">
        <dgm:presLayoutVars>
          <dgm:chPref val="1"/>
          <dgm:dir/>
          <dgm:animOne val="branch"/>
          <dgm:animLvl val="lvl"/>
          <dgm:resizeHandles/>
        </dgm:presLayoutVars>
      </dgm:prSet>
      <dgm:spPr/>
    </dgm:pt>
    <dgm:pt modelId="{B4ED6A18-A1A1-8C4E-986B-42871807ABD4}" type="pres">
      <dgm:prSet presAssocID="{620A1BE5-0C72-41CF-8454-08D7DA0FABA0}" presName="hierRoot1" presStyleCnt="0"/>
      <dgm:spPr/>
    </dgm:pt>
    <dgm:pt modelId="{4AFD8279-0ECD-5645-B512-49F8A6EB8B89}" type="pres">
      <dgm:prSet presAssocID="{620A1BE5-0C72-41CF-8454-08D7DA0FABA0}" presName="composite" presStyleCnt="0"/>
      <dgm:spPr/>
    </dgm:pt>
    <dgm:pt modelId="{1A2090F0-1D7F-B646-8E09-CC7B28B466ED}" type="pres">
      <dgm:prSet presAssocID="{620A1BE5-0C72-41CF-8454-08D7DA0FABA0}" presName="background" presStyleLbl="node0" presStyleIdx="0" presStyleCnt="2"/>
      <dgm:spPr/>
    </dgm:pt>
    <dgm:pt modelId="{758B29DA-B308-C049-9BFF-BB7224922E7A}" type="pres">
      <dgm:prSet presAssocID="{620A1BE5-0C72-41CF-8454-08D7DA0FABA0}" presName="text" presStyleLbl="fgAcc0" presStyleIdx="0" presStyleCnt="2">
        <dgm:presLayoutVars>
          <dgm:chPref val="3"/>
        </dgm:presLayoutVars>
      </dgm:prSet>
      <dgm:spPr/>
    </dgm:pt>
    <dgm:pt modelId="{28963FAD-D225-DE4C-B96C-8398C201231C}" type="pres">
      <dgm:prSet presAssocID="{620A1BE5-0C72-41CF-8454-08D7DA0FABA0}" presName="hierChild2" presStyleCnt="0"/>
      <dgm:spPr/>
    </dgm:pt>
    <dgm:pt modelId="{BBA691BD-630D-DA46-A656-96A094B84D38}" type="pres">
      <dgm:prSet presAssocID="{ECC554A9-9E0A-4AF7-8A0D-8BE1C48C6CC9}" presName="hierRoot1" presStyleCnt="0"/>
      <dgm:spPr/>
    </dgm:pt>
    <dgm:pt modelId="{F1EFEA57-AFB9-C049-AFE0-696700A4E06C}" type="pres">
      <dgm:prSet presAssocID="{ECC554A9-9E0A-4AF7-8A0D-8BE1C48C6CC9}" presName="composite" presStyleCnt="0"/>
      <dgm:spPr/>
    </dgm:pt>
    <dgm:pt modelId="{881DAAFE-48A3-2249-B503-6A0410B33A6E}" type="pres">
      <dgm:prSet presAssocID="{ECC554A9-9E0A-4AF7-8A0D-8BE1C48C6CC9}" presName="background" presStyleLbl="node0" presStyleIdx="1" presStyleCnt="2"/>
      <dgm:spPr/>
    </dgm:pt>
    <dgm:pt modelId="{181442A7-43BD-3D47-8AF3-93CF1D907CD4}" type="pres">
      <dgm:prSet presAssocID="{ECC554A9-9E0A-4AF7-8A0D-8BE1C48C6CC9}" presName="text" presStyleLbl="fgAcc0" presStyleIdx="1" presStyleCnt="2">
        <dgm:presLayoutVars>
          <dgm:chPref val="3"/>
        </dgm:presLayoutVars>
      </dgm:prSet>
      <dgm:spPr/>
    </dgm:pt>
    <dgm:pt modelId="{FE4735DA-02AC-D941-B201-C9CB38C9D7C1}" type="pres">
      <dgm:prSet presAssocID="{ECC554A9-9E0A-4AF7-8A0D-8BE1C48C6CC9}" presName="hierChild2" presStyleCnt="0"/>
      <dgm:spPr/>
    </dgm:pt>
  </dgm:ptLst>
  <dgm:cxnLst>
    <dgm:cxn modelId="{BA940B15-F256-48F2-961B-0FA7EADE710D}" srcId="{9A3387D4-BBA3-4AFF-AD81-DF59BD52E7D3}" destId="{620A1BE5-0C72-41CF-8454-08D7DA0FABA0}" srcOrd="0" destOrd="0" parTransId="{6411CB3E-9BE3-4E6B-80B2-E8E0AADF8EBB}" sibTransId="{D1FFC2CA-A90D-4841-AF84-A67E935E7170}"/>
    <dgm:cxn modelId="{05B16A29-8E7E-4A7E-A8ED-B336369F1D8E}" srcId="{9A3387D4-BBA3-4AFF-AD81-DF59BD52E7D3}" destId="{ECC554A9-9E0A-4AF7-8A0D-8BE1C48C6CC9}" srcOrd="1" destOrd="0" parTransId="{CA3F7EC9-28E5-4A40-B91C-2E8A11C439DF}" sibTransId="{4D314DC5-E68C-4D47-BC86-8C51235A1A8D}"/>
    <dgm:cxn modelId="{50F98E84-B87C-B943-A402-60265C17B4B2}" type="presOf" srcId="{620A1BE5-0C72-41CF-8454-08D7DA0FABA0}" destId="{758B29DA-B308-C049-9BFF-BB7224922E7A}" srcOrd="0" destOrd="0" presId="urn:microsoft.com/office/officeart/2005/8/layout/hierarchy1"/>
    <dgm:cxn modelId="{6A9248C4-0A44-9743-8B52-CB3DA2725511}" type="presOf" srcId="{9A3387D4-BBA3-4AFF-AD81-DF59BD52E7D3}" destId="{5420FC42-AE4C-344E-9B6A-9229592BA11B}" srcOrd="0" destOrd="0" presId="urn:microsoft.com/office/officeart/2005/8/layout/hierarchy1"/>
    <dgm:cxn modelId="{AB4149D8-EDB5-D245-8A89-42ACE1EE6F02}" type="presOf" srcId="{ECC554A9-9E0A-4AF7-8A0D-8BE1C48C6CC9}" destId="{181442A7-43BD-3D47-8AF3-93CF1D907CD4}" srcOrd="0" destOrd="0" presId="urn:microsoft.com/office/officeart/2005/8/layout/hierarchy1"/>
    <dgm:cxn modelId="{2D6DEB8A-2E19-394A-A0D9-F346A003D19E}" type="presParOf" srcId="{5420FC42-AE4C-344E-9B6A-9229592BA11B}" destId="{B4ED6A18-A1A1-8C4E-986B-42871807ABD4}" srcOrd="0" destOrd="0" presId="urn:microsoft.com/office/officeart/2005/8/layout/hierarchy1"/>
    <dgm:cxn modelId="{683D216A-05BB-B149-8445-2F4E188179B5}" type="presParOf" srcId="{B4ED6A18-A1A1-8C4E-986B-42871807ABD4}" destId="{4AFD8279-0ECD-5645-B512-49F8A6EB8B89}" srcOrd="0" destOrd="0" presId="urn:microsoft.com/office/officeart/2005/8/layout/hierarchy1"/>
    <dgm:cxn modelId="{BD2FBC31-87F3-8A45-AF5A-762DE55BA794}" type="presParOf" srcId="{4AFD8279-0ECD-5645-B512-49F8A6EB8B89}" destId="{1A2090F0-1D7F-B646-8E09-CC7B28B466ED}" srcOrd="0" destOrd="0" presId="urn:microsoft.com/office/officeart/2005/8/layout/hierarchy1"/>
    <dgm:cxn modelId="{9BAA3CA1-92A8-6341-A0A3-3AFFDDB7D259}" type="presParOf" srcId="{4AFD8279-0ECD-5645-B512-49F8A6EB8B89}" destId="{758B29DA-B308-C049-9BFF-BB7224922E7A}" srcOrd="1" destOrd="0" presId="urn:microsoft.com/office/officeart/2005/8/layout/hierarchy1"/>
    <dgm:cxn modelId="{8955A3A0-5B63-A240-9795-1549517DDC76}" type="presParOf" srcId="{B4ED6A18-A1A1-8C4E-986B-42871807ABD4}" destId="{28963FAD-D225-DE4C-B96C-8398C201231C}" srcOrd="1" destOrd="0" presId="urn:microsoft.com/office/officeart/2005/8/layout/hierarchy1"/>
    <dgm:cxn modelId="{84729B94-C35F-C649-A651-98CD715382A3}" type="presParOf" srcId="{5420FC42-AE4C-344E-9B6A-9229592BA11B}" destId="{BBA691BD-630D-DA46-A656-96A094B84D38}" srcOrd="1" destOrd="0" presId="urn:microsoft.com/office/officeart/2005/8/layout/hierarchy1"/>
    <dgm:cxn modelId="{168896C7-020F-C84E-9614-4F40A85CD021}" type="presParOf" srcId="{BBA691BD-630D-DA46-A656-96A094B84D38}" destId="{F1EFEA57-AFB9-C049-AFE0-696700A4E06C}" srcOrd="0" destOrd="0" presId="urn:microsoft.com/office/officeart/2005/8/layout/hierarchy1"/>
    <dgm:cxn modelId="{6E8F0F1B-CE80-CA49-9B56-700437798511}" type="presParOf" srcId="{F1EFEA57-AFB9-C049-AFE0-696700A4E06C}" destId="{881DAAFE-48A3-2249-B503-6A0410B33A6E}" srcOrd="0" destOrd="0" presId="urn:microsoft.com/office/officeart/2005/8/layout/hierarchy1"/>
    <dgm:cxn modelId="{E61D7CE0-41E1-FB4E-85F4-8CFDE96819B8}" type="presParOf" srcId="{F1EFEA57-AFB9-C049-AFE0-696700A4E06C}" destId="{181442A7-43BD-3D47-8AF3-93CF1D907CD4}" srcOrd="1" destOrd="0" presId="urn:microsoft.com/office/officeart/2005/8/layout/hierarchy1"/>
    <dgm:cxn modelId="{D27BC2FB-80CE-D643-9150-0C7A49ADB1E4}" type="presParOf" srcId="{BBA691BD-630D-DA46-A656-96A094B84D38}" destId="{FE4735DA-02AC-D941-B201-C9CB38C9D7C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E8A0BF-7957-4049-A3BA-4C127DD2511B}" type="doc">
      <dgm:prSet loTypeId="urn:microsoft.com/office/officeart/2016/7/layout/LinearBlockProcessNumbered" loCatId="process" qsTypeId="urn:microsoft.com/office/officeart/2005/8/quickstyle/simple3" qsCatId="simple" csTypeId="urn:microsoft.com/office/officeart/2005/8/colors/accent1_2" csCatId="accent1" phldr="1"/>
      <dgm:spPr/>
      <dgm:t>
        <a:bodyPr/>
        <a:lstStyle/>
        <a:p>
          <a:endParaRPr lang="en-US"/>
        </a:p>
      </dgm:t>
    </dgm:pt>
    <dgm:pt modelId="{41F9D62F-6D7E-4C94-8F25-BFE110194F11}">
      <dgm:prSet custT="1"/>
      <dgm:spPr>
        <a:gradFill flip="none" rotWithShape="0">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t="100000"/>
          </a:path>
          <a:tileRect r="-100000" b="-100000"/>
        </a:gradFill>
        <a:ln>
          <a:solidFill>
            <a:schemeClr val="accent1">
              <a:lumMod val="20000"/>
              <a:lumOff val="80000"/>
            </a:schemeClr>
          </a:solidFill>
        </a:ln>
      </dgm:spPr>
      <dgm:t>
        <a:bodyPr/>
        <a:lstStyle/>
        <a:p>
          <a:r>
            <a:rPr lang="en-GB" sz="2000" dirty="0">
              <a:latin typeface="Calibri" panose="020F0502020204030204" pitchFamily="34" charset="0"/>
              <a:cs typeface="Calibri" panose="020F0502020204030204" pitchFamily="34" charset="0"/>
            </a:rPr>
            <a:t>To live well within the ecological constraints of the planet</a:t>
          </a:r>
          <a:endParaRPr lang="en-US" sz="2000" dirty="0">
            <a:latin typeface="Calibri" panose="020F0502020204030204" pitchFamily="34" charset="0"/>
            <a:cs typeface="Calibri" panose="020F0502020204030204" pitchFamily="34" charset="0"/>
          </a:endParaRPr>
        </a:p>
      </dgm:t>
    </dgm:pt>
    <dgm:pt modelId="{D82DB053-3FC8-43E8-A101-C92C996C9BFB}" type="parTrans" cxnId="{985DBA26-A422-426A-A692-B2B184043339}">
      <dgm:prSet/>
      <dgm:spPr/>
      <dgm:t>
        <a:bodyPr/>
        <a:lstStyle/>
        <a:p>
          <a:endParaRPr lang="en-US"/>
        </a:p>
      </dgm:t>
    </dgm:pt>
    <dgm:pt modelId="{B78C999C-184F-4AD0-99A8-1B1923B4F627}" type="sibTrans" cxnId="{985DBA26-A422-426A-A692-B2B184043339}">
      <dgm:prSet phldrT="01" phldr="0"/>
      <dgm:spPr/>
      <dgm:t>
        <a:bodyPr/>
        <a:lstStyle/>
        <a:p>
          <a:r>
            <a:rPr lang="en-US"/>
            <a:t>01</a:t>
          </a:r>
          <a:endParaRPr lang="en-US" dirty="0"/>
        </a:p>
      </dgm:t>
    </dgm:pt>
    <dgm:pt modelId="{22F7A8BC-8C7A-4A54-A396-141A7929A4DF}">
      <dgm:prSet custT="1"/>
      <dgm:spPr>
        <a:gradFill flip="none" rotWithShape="0">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dgm:spPr>
      <dgm:t>
        <a:bodyPr lIns="180000" tIns="0" rIns="216000" bIns="288000"/>
        <a:lstStyle/>
        <a:p>
          <a:r>
            <a:rPr lang="en-GB" sz="2000" dirty="0">
              <a:latin typeface="Calibri" panose="020F0502020204030204" pitchFamily="34" charset="0"/>
              <a:cs typeface="Calibri" panose="020F0502020204030204" pitchFamily="34" charset="0"/>
            </a:rPr>
            <a:t>Ensure the healthy environment which should come from an innovative circular economy in which nothing is lost and in which natural resources are managed in a sustainable way</a:t>
          </a:r>
          <a:endParaRPr lang="en-US" sz="2000" dirty="0">
            <a:latin typeface="Calibri" panose="020F0502020204030204" pitchFamily="34" charset="0"/>
            <a:cs typeface="Calibri" panose="020F0502020204030204" pitchFamily="34" charset="0"/>
          </a:endParaRPr>
        </a:p>
      </dgm:t>
    </dgm:pt>
    <dgm:pt modelId="{B45BEE2F-F19D-41B4-8172-41A9EF04FAB6}" type="parTrans" cxnId="{9C48E3A3-E876-4CDA-90B4-B018D4C618F3}">
      <dgm:prSet/>
      <dgm:spPr/>
      <dgm:t>
        <a:bodyPr/>
        <a:lstStyle/>
        <a:p>
          <a:endParaRPr lang="en-US"/>
        </a:p>
      </dgm:t>
    </dgm:pt>
    <dgm:pt modelId="{1731A201-B599-4282-A48D-7FAD206343E4}" type="sibTrans" cxnId="{9C48E3A3-E876-4CDA-90B4-B018D4C618F3}">
      <dgm:prSet phldrT="02" phldr="0"/>
      <dgm:spPr/>
      <dgm:t>
        <a:bodyPr/>
        <a:lstStyle/>
        <a:p>
          <a:r>
            <a:rPr lang="en-US"/>
            <a:t>02</a:t>
          </a:r>
          <a:endParaRPr lang="en-US" dirty="0"/>
        </a:p>
      </dgm:t>
    </dgm:pt>
    <dgm:pt modelId="{338FFDE2-5BFD-479F-AF41-ED9E0052FF73}">
      <dgm:prSet custT="1"/>
      <dgm:spPr>
        <a:gradFill flip="none" rotWithShape="0">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dgm:spPr>
      <dgm:t>
        <a:bodyPr/>
        <a:lstStyle/>
        <a:p>
          <a:r>
            <a:rPr lang="en-GB" sz="2000" dirty="0">
              <a:latin typeface="Calibri" panose="020F0502020204030204" pitchFamily="34" charset="0"/>
              <a:cs typeface="Calibri" panose="020F0502020204030204" pitchFamily="34" charset="0"/>
            </a:rPr>
            <a:t>It is important to protect biodiversity, to strengthen the resilience of our society</a:t>
          </a:r>
          <a:endParaRPr lang="en-US" sz="2000" dirty="0">
            <a:latin typeface="Calibri" panose="020F0502020204030204" pitchFamily="34" charset="0"/>
            <a:cs typeface="Calibri" panose="020F0502020204030204" pitchFamily="34" charset="0"/>
          </a:endParaRPr>
        </a:p>
      </dgm:t>
    </dgm:pt>
    <dgm:pt modelId="{EA67EA6C-B73F-4D1E-A358-5E4C73190DC8}" type="parTrans" cxnId="{196A3A3C-276D-443C-B0C8-90189F9E7FDB}">
      <dgm:prSet/>
      <dgm:spPr/>
      <dgm:t>
        <a:bodyPr/>
        <a:lstStyle/>
        <a:p>
          <a:endParaRPr lang="en-US"/>
        </a:p>
      </dgm:t>
    </dgm:pt>
    <dgm:pt modelId="{2F94DA36-994E-40D2-ACAC-7CC75F55E098}" type="sibTrans" cxnId="{196A3A3C-276D-443C-B0C8-90189F9E7FDB}">
      <dgm:prSet phldrT="03" phldr="0"/>
      <dgm:spPr/>
      <dgm:t>
        <a:bodyPr/>
        <a:lstStyle/>
        <a:p>
          <a:r>
            <a:rPr lang="en-US"/>
            <a:t>03</a:t>
          </a:r>
          <a:endParaRPr lang="en-US" dirty="0"/>
        </a:p>
      </dgm:t>
    </dgm:pt>
    <dgm:pt modelId="{6DD6259F-C880-48F3-85EF-C4B36DB7F70E}">
      <dgm:prSet custT="1"/>
      <dgm:spPr>
        <a:gradFill flip="none" rotWithShape="0">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dgm:spPr>
      <dgm:t>
        <a:bodyPr/>
        <a:lstStyle/>
        <a:p>
          <a:r>
            <a:rPr lang="en-GB" sz="2000" dirty="0">
              <a:latin typeface="Calibri" panose="020F0502020204030204" pitchFamily="34" charset="0"/>
              <a:cs typeface="Calibri" panose="020F0502020204030204" pitchFamily="34" charset="0"/>
            </a:rPr>
            <a:t>Low CO</a:t>
          </a:r>
          <a:r>
            <a:rPr lang="en-GB" sz="2000" baseline="-25000" dirty="0">
              <a:latin typeface="Calibri" panose="020F0502020204030204" pitchFamily="34" charset="0"/>
              <a:cs typeface="Calibri" panose="020F0502020204030204" pitchFamily="34" charset="0"/>
            </a:rPr>
            <a:t>2</a:t>
          </a:r>
          <a:r>
            <a:rPr lang="en-GB" sz="2000" dirty="0">
              <a:latin typeface="Calibri" panose="020F0502020204030204" pitchFamily="34" charset="0"/>
              <a:cs typeface="Calibri" panose="020F0502020204030204" pitchFamily="34" charset="0"/>
            </a:rPr>
            <a:t> emissions should be the basis for a secure and sustainable global society</a:t>
          </a:r>
          <a:endParaRPr lang="en-US" sz="2000" dirty="0">
            <a:latin typeface="Calibri" panose="020F0502020204030204" pitchFamily="34" charset="0"/>
            <a:cs typeface="Calibri" panose="020F0502020204030204" pitchFamily="34" charset="0"/>
          </a:endParaRPr>
        </a:p>
      </dgm:t>
    </dgm:pt>
    <dgm:pt modelId="{6EDD4B1E-AC5F-4EB5-879C-66D120D28E63}" type="parTrans" cxnId="{E3DF66A4-AB65-41F2-8F0F-883AE416B607}">
      <dgm:prSet/>
      <dgm:spPr/>
      <dgm:t>
        <a:bodyPr/>
        <a:lstStyle/>
        <a:p>
          <a:endParaRPr lang="en-US"/>
        </a:p>
      </dgm:t>
    </dgm:pt>
    <dgm:pt modelId="{0B491B9B-A30C-4FC5-960A-C6AE90CB15CF}" type="sibTrans" cxnId="{E3DF66A4-AB65-41F2-8F0F-883AE416B607}">
      <dgm:prSet phldrT="04" phldr="0"/>
      <dgm:spPr/>
      <dgm:t>
        <a:bodyPr/>
        <a:lstStyle/>
        <a:p>
          <a:r>
            <a:rPr lang="en-US"/>
            <a:t>04</a:t>
          </a:r>
          <a:endParaRPr lang="en-US" dirty="0"/>
        </a:p>
      </dgm:t>
    </dgm:pt>
    <dgm:pt modelId="{EB84140A-8253-1E43-A2C7-C8D0F991D6A0}" type="pres">
      <dgm:prSet presAssocID="{77E8A0BF-7957-4049-A3BA-4C127DD2511B}" presName="Name0" presStyleCnt="0">
        <dgm:presLayoutVars>
          <dgm:animLvl val="lvl"/>
          <dgm:resizeHandles val="exact"/>
        </dgm:presLayoutVars>
      </dgm:prSet>
      <dgm:spPr/>
    </dgm:pt>
    <dgm:pt modelId="{DD3B22DF-EFE1-8F4D-BC65-5F83B09A22E4}" type="pres">
      <dgm:prSet presAssocID="{41F9D62F-6D7E-4C94-8F25-BFE110194F11}" presName="compositeNode" presStyleCnt="0">
        <dgm:presLayoutVars>
          <dgm:bulletEnabled val="1"/>
        </dgm:presLayoutVars>
      </dgm:prSet>
      <dgm:spPr/>
    </dgm:pt>
    <dgm:pt modelId="{9B854EFD-06D2-064B-B9EC-BA2BF8C0C1BB}" type="pres">
      <dgm:prSet presAssocID="{41F9D62F-6D7E-4C94-8F25-BFE110194F11}" presName="bgRect" presStyleLbl="alignNode1" presStyleIdx="0" presStyleCnt="4" custScaleY="146719" custLinFactNeighborX="-2" custLinFactNeighborY="-6510"/>
      <dgm:spPr/>
    </dgm:pt>
    <dgm:pt modelId="{41E19665-E8FF-3B43-A3D2-84EE312AD45D}" type="pres">
      <dgm:prSet presAssocID="{B78C999C-184F-4AD0-99A8-1B1923B4F627}" presName="sibTransNodeRect" presStyleLbl="alignNode1" presStyleIdx="0" presStyleCnt="4" custLinFactNeighborX="-2" custLinFactNeighborY="-58276">
        <dgm:presLayoutVars>
          <dgm:chMax val="0"/>
          <dgm:bulletEnabled val="1"/>
        </dgm:presLayoutVars>
      </dgm:prSet>
      <dgm:spPr/>
    </dgm:pt>
    <dgm:pt modelId="{1C4776F2-C141-514C-80EA-4551C32DCCDC}" type="pres">
      <dgm:prSet presAssocID="{41F9D62F-6D7E-4C94-8F25-BFE110194F11}" presName="nodeRect" presStyleLbl="alignNode1" presStyleIdx="0" presStyleCnt="4">
        <dgm:presLayoutVars>
          <dgm:bulletEnabled val="1"/>
        </dgm:presLayoutVars>
      </dgm:prSet>
      <dgm:spPr/>
    </dgm:pt>
    <dgm:pt modelId="{3A18D43A-1F93-2746-B413-7111253CD792}" type="pres">
      <dgm:prSet presAssocID="{B78C999C-184F-4AD0-99A8-1B1923B4F627}" presName="sibTrans" presStyleCnt="0"/>
      <dgm:spPr/>
    </dgm:pt>
    <dgm:pt modelId="{09251CE8-74A0-E04E-BF10-9A3EAC013C4C}" type="pres">
      <dgm:prSet presAssocID="{22F7A8BC-8C7A-4A54-A396-141A7929A4DF}" presName="compositeNode" presStyleCnt="0">
        <dgm:presLayoutVars>
          <dgm:bulletEnabled val="1"/>
        </dgm:presLayoutVars>
      </dgm:prSet>
      <dgm:spPr/>
    </dgm:pt>
    <dgm:pt modelId="{026F2DE7-69B6-4A49-AB70-3EB6AAD93A30}" type="pres">
      <dgm:prSet presAssocID="{22F7A8BC-8C7A-4A54-A396-141A7929A4DF}" presName="bgRect" presStyleLbl="alignNode1" presStyleIdx="1" presStyleCnt="4" custScaleX="100292" custScaleY="146719" custLinFactNeighborX="-976" custLinFactNeighborY="-5696"/>
      <dgm:spPr/>
    </dgm:pt>
    <dgm:pt modelId="{C62167D8-3435-FE46-A70E-3EEDA05BC04A}" type="pres">
      <dgm:prSet presAssocID="{1731A201-B599-4282-A48D-7FAD206343E4}" presName="sibTransNodeRect" presStyleLbl="alignNode1" presStyleIdx="1" presStyleCnt="4" custLinFactNeighborY="-58276">
        <dgm:presLayoutVars>
          <dgm:chMax val="0"/>
          <dgm:bulletEnabled val="1"/>
        </dgm:presLayoutVars>
      </dgm:prSet>
      <dgm:spPr/>
    </dgm:pt>
    <dgm:pt modelId="{3606E18D-0C0D-D44F-80EF-87ECC33A96DD}" type="pres">
      <dgm:prSet presAssocID="{22F7A8BC-8C7A-4A54-A396-141A7929A4DF}" presName="nodeRect" presStyleLbl="alignNode1" presStyleIdx="1" presStyleCnt="4">
        <dgm:presLayoutVars>
          <dgm:bulletEnabled val="1"/>
        </dgm:presLayoutVars>
      </dgm:prSet>
      <dgm:spPr/>
    </dgm:pt>
    <dgm:pt modelId="{E3CC1186-775B-B844-91E2-FAE03FB3A705}" type="pres">
      <dgm:prSet presAssocID="{1731A201-B599-4282-A48D-7FAD206343E4}" presName="sibTrans" presStyleCnt="0"/>
      <dgm:spPr/>
    </dgm:pt>
    <dgm:pt modelId="{6CFA0B12-4029-8F48-B266-89651FBB88EC}" type="pres">
      <dgm:prSet presAssocID="{338FFDE2-5BFD-479F-AF41-ED9E0052FF73}" presName="compositeNode" presStyleCnt="0">
        <dgm:presLayoutVars>
          <dgm:bulletEnabled val="1"/>
        </dgm:presLayoutVars>
      </dgm:prSet>
      <dgm:spPr/>
    </dgm:pt>
    <dgm:pt modelId="{D062CD3F-515E-E042-9192-4FEDBF2CB161}" type="pres">
      <dgm:prSet presAssocID="{338FFDE2-5BFD-479F-AF41-ED9E0052FF73}" presName="bgRect" presStyleLbl="alignNode1" presStyleIdx="2" presStyleCnt="4" custScaleY="146719" custLinFactNeighborY="-6510"/>
      <dgm:spPr/>
    </dgm:pt>
    <dgm:pt modelId="{BCE93FD6-5012-BC48-B14A-FA7B354CA01B}" type="pres">
      <dgm:prSet presAssocID="{2F94DA36-994E-40D2-ACAC-7CC75F55E098}" presName="sibTransNodeRect" presStyleLbl="alignNode1" presStyleIdx="2" presStyleCnt="4" custLinFactNeighborY="-58276">
        <dgm:presLayoutVars>
          <dgm:chMax val="0"/>
          <dgm:bulletEnabled val="1"/>
        </dgm:presLayoutVars>
      </dgm:prSet>
      <dgm:spPr/>
    </dgm:pt>
    <dgm:pt modelId="{47A6AF56-5735-E640-BDB1-BF7E294B9E90}" type="pres">
      <dgm:prSet presAssocID="{338FFDE2-5BFD-479F-AF41-ED9E0052FF73}" presName="nodeRect" presStyleLbl="alignNode1" presStyleIdx="2" presStyleCnt="4">
        <dgm:presLayoutVars>
          <dgm:bulletEnabled val="1"/>
        </dgm:presLayoutVars>
      </dgm:prSet>
      <dgm:spPr/>
    </dgm:pt>
    <dgm:pt modelId="{78F2F6A9-4E37-F34E-AE8F-49D1AF5BA299}" type="pres">
      <dgm:prSet presAssocID="{2F94DA36-994E-40D2-ACAC-7CC75F55E098}" presName="sibTrans" presStyleCnt="0"/>
      <dgm:spPr/>
    </dgm:pt>
    <dgm:pt modelId="{F778FF59-BEEE-A54B-987F-BBB8A8BD4B73}" type="pres">
      <dgm:prSet presAssocID="{6DD6259F-C880-48F3-85EF-C4B36DB7F70E}" presName="compositeNode" presStyleCnt="0">
        <dgm:presLayoutVars>
          <dgm:bulletEnabled val="1"/>
        </dgm:presLayoutVars>
      </dgm:prSet>
      <dgm:spPr/>
    </dgm:pt>
    <dgm:pt modelId="{135C216E-BE87-B644-9427-0388A2C75108}" type="pres">
      <dgm:prSet presAssocID="{6DD6259F-C880-48F3-85EF-C4B36DB7F70E}" presName="bgRect" presStyleLbl="alignNode1" presStyleIdx="3" presStyleCnt="4" custScaleY="146719" custLinFactNeighborX="76" custLinFactNeighborY="0"/>
      <dgm:spPr/>
    </dgm:pt>
    <dgm:pt modelId="{EFA17874-AC4B-4648-BD5E-145882DF715E}" type="pres">
      <dgm:prSet presAssocID="{0B491B9B-A30C-4FC5-960A-C6AE90CB15CF}" presName="sibTransNodeRect" presStyleLbl="alignNode1" presStyleIdx="3" presStyleCnt="4" custLinFactNeighborX="2" custLinFactNeighborY="-58276">
        <dgm:presLayoutVars>
          <dgm:chMax val="0"/>
          <dgm:bulletEnabled val="1"/>
        </dgm:presLayoutVars>
      </dgm:prSet>
      <dgm:spPr/>
    </dgm:pt>
    <dgm:pt modelId="{C7286942-BD95-7C49-ADFC-8D2DAE9EFF62}" type="pres">
      <dgm:prSet presAssocID="{6DD6259F-C880-48F3-85EF-C4B36DB7F70E}" presName="nodeRect" presStyleLbl="alignNode1" presStyleIdx="3" presStyleCnt="4">
        <dgm:presLayoutVars>
          <dgm:bulletEnabled val="1"/>
        </dgm:presLayoutVars>
      </dgm:prSet>
      <dgm:spPr/>
    </dgm:pt>
  </dgm:ptLst>
  <dgm:cxnLst>
    <dgm:cxn modelId="{BE7FF000-23D1-7846-B80C-1AAAEC902B1E}" type="presOf" srcId="{22F7A8BC-8C7A-4A54-A396-141A7929A4DF}" destId="{3606E18D-0C0D-D44F-80EF-87ECC33A96DD}" srcOrd="1" destOrd="0" presId="urn:microsoft.com/office/officeart/2016/7/layout/LinearBlockProcessNumbered"/>
    <dgm:cxn modelId="{34450601-30A2-A648-AE39-732AA1E1C4A5}" type="presOf" srcId="{41F9D62F-6D7E-4C94-8F25-BFE110194F11}" destId="{9B854EFD-06D2-064B-B9EC-BA2BF8C0C1BB}" srcOrd="0" destOrd="0" presId="urn:microsoft.com/office/officeart/2016/7/layout/LinearBlockProcessNumbered"/>
    <dgm:cxn modelId="{F7A7F509-0020-8B46-8815-325F8F34F28B}" type="presOf" srcId="{77E8A0BF-7957-4049-A3BA-4C127DD2511B}" destId="{EB84140A-8253-1E43-A2C7-C8D0F991D6A0}" srcOrd="0" destOrd="0" presId="urn:microsoft.com/office/officeart/2016/7/layout/LinearBlockProcessNumbered"/>
    <dgm:cxn modelId="{66506313-98DA-AD4B-AA68-3D1EB73321B1}" type="presOf" srcId="{0B491B9B-A30C-4FC5-960A-C6AE90CB15CF}" destId="{EFA17874-AC4B-4648-BD5E-145882DF715E}" srcOrd="0" destOrd="0" presId="urn:microsoft.com/office/officeart/2016/7/layout/LinearBlockProcessNumbered"/>
    <dgm:cxn modelId="{985DBA26-A422-426A-A692-B2B184043339}" srcId="{77E8A0BF-7957-4049-A3BA-4C127DD2511B}" destId="{41F9D62F-6D7E-4C94-8F25-BFE110194F11}" srcOrd="0" destOrd="0" parTransId="{D82DB053-3FC8-43E8-A101-C92C996C9BFB}" sibTransId="{B78C999C-184F-4AD0-99A8-1B1923B4F627}"/>
    <dgm:cxn modelId="{196A3A3C-276D-443C-B0C8-90189F9E7FDB}" srcId="{77E8A0BF-7957-4049-A3BA-4C127DD2511B}" destId="{338FFDE2-5BFD-479F-AF41-ED9E0052FF73}" srcOrd="2" destOrd="0" parTransId="{EA67EA6C-B73F-4D1E-A358-5E4C73190DC8}" sibTransId="{2F94DA36-994E-40D2-ACAC-7CC75F55E098}"/>
    <dgm:cxn modelId="{18C3D965-688A-5145-B328-D47920A1564C}" type="presOf" srcId="{B78C999C-184F-4AD0-99A8-1B1923B4F627}" destId="{41E19665-E8FF-3B43-A3D2-84EE312AD45D}" srcOrd="0" destOrd="0" presId="urn:microsoft.com/office/officeart/2016/7/layout/LinearBlockProcessNumbered"/>
    <dgm:cxn modelId="{EAD93281-6CCE-E24F-B0D0-C88F874AD830}" type="presOf" srcId="{2F94DA36-994E-40D2-ACAC-7CC75F55E098}" destId="{BCE93FD6-5012-BC48-B14A-FA7B354CA01B}" srcOrd="0" destOrd="0" presId="urn:microsoft.com/office/officeart/2016/7/layout/LinearBlockProcessNumbered"/>
    <dgm:cxn modelId="{4D33DA9C-C89F-B54F-9898-EF968EDBFBDF}" type="presOf" srcId="{6DD6259F-C880-48F3-85EF-C4B36DB7F70E}" destId="{135C216E-BE87-B644-9427-0388A2C75108}" srcOrd="0" destOrd="0" presId="urn:microsoft.com/office/officeart/2016/7/layout/LinearBlockProcessNumbered"/>
    <dgm:cxn modelId="{95713BA0-D27C-264F-AFC0-1E71AFC13600}" type="presOf" srcId="{1731A201-B599-4282-A48D-7FAD206343E4}" destId="{C62167D8-3435-FE46-A70E-3EEDA05BC04A}" srcOrd="0" destOrd="0" presId="urn:microsoft.com/office/officeart/2016/7/layout/LinearBlockProcessNumbered"/>
    <dgm:cxn modelId="{9C48E3A3-E876-4CDA-90B4-B018D4C618F3}" srcId="{77E8A0BF-7957-4049-A3BA-4C127DD2511B}" destId="{22F7A8BC-8C7A-4A54-A396-141A7929A4DF}" srcOrd="1" destOrd="0" parTransId="{B45BEE2F-F19D-41B4-8172-41A9EF04FAB6}" sibTransId="{1731A201-B599-4282-A48D-7FAD206343E4}"/>
    <dgm:cxn modelId="{E3DF66A4-AB65-41F2-8F0F-883AE416B607}" srcId="{77E8A0BF-7957-4049-A3BA-4C127DD2511B}" destId="{6DD6259F-C880-48F3-85EF-C4B36DB7F70E}" srcOrd="3" destOrd="0" parTransId="{6EDD4B1E-AC5F-4EB5-879C-66D120D28E63}" sibTransId="{0B491B9B-A30C-4FC5-960A-C6AE90CB15CF}"/>
    <dgm:cxn modelId="{4E1882CB-C287-614D-99B4-D8DCAD5CB838}" type="presOf" srcId="{22F7A8BC-8C7A-4A54-A396-141A7929A4DF}" destId="{026F2DE7-69B6-4A49-AB70-3EB6AAD93A30}" srcOrd="0" destOrd="0" presId="urn:microsoft.com/office/officeart/2016/7/layout/LinearBlockProcessNumbered"/>
    <dgm:cxn modelId="{70A2E2D9-31A5-7147-B94E-EB955CC3B104}" type="presOf" srcId="{338FFDE2-5BFD-479F-AF41-ED9E0052FF73}" destId="{47A6AF56-5735-E640-BDB1-BF7E294B9E90}" srcOrd="1" destOrd="0" presId="urn:microsoft.com/office/officeart/2016/7/layout/LinearBlockProcessNumbered"/>
    <dgm:cxn modelId="{BCDA45E5-21F2-7D4D-B8CF-DC449DA243A4}" type="presOf" srcId="{6DD6259F-C880-48F3-85EF-C4B36DB7F70E}" destId="{C7286942-BD95-7C49-ADFC-8D2DAE9EFF62}" srcOrd="1" destOrd="0" presId="urn:microsoft.com/office/officeart/2016/7/layout/LinearBlockProcessNumbered"/>
    <dgm:cxn modelId="{7DF6C6ED-CC39-9646-B19C-BDD529E74F67}" type="presOf" srcId="{41F9D62F-6D7E-4C94-8F25-BFE110194F11}" destId="{1C4776F2-C141-514C-80EA-4551C32DCCDC}" srcOrd="1" destOrd="0" presId="urn:microsoft.com/office/officeart/2016/7/layout/LinearBlockProcessNumbered"/>
    <dgm:cxn modelId="{AFA810F6-2AD6-2A49-B615-425860DCD0C5}" type="presOf" srcId="{338FFDE2-5BFD-479F-AF41-ED9E0052FF73}" destId="{D062CD3F-515E-E042-9192-4FEDBF2CB161}" srcOrd="0" destOrd="0" presId="urn:microsoft.com/office/officeart/2016/7/layout/LinearBlockProcessNumbered"/>
    <dgm:cxn modelId="{B1E21EB4-055C-704E-9AF6-2D1DCEC9EF81}" type="presParOf" srcId="{EB84140A-8253-1E43-A2C7-C8D0F991D6A0}" destId="{DD3B22DF-EFE1-8F4D-BC65-5F83B09A22E4}" srcOrd="0" destOrd="0" presId="urn:microsoft.com/office/officeart/2016/7/layout/LinearBlockProcessNumbered"/>
    <dgm:cxn modelId="{2895D151-8EDD-5C4A-861B-2E1FFA4EE635}" type="presParOf" srcId="{DD3B22DF-EFE1-8F4D-BC65-5F83B09A22E4}" destId="{9B854EFD-06D2-064B-B9EC-BA2BF8C0C1BB}" srcOrd="0" destOrd="0" presId="urn:microsoft.com/office/officeart/2016/7/layout/LinearBlockProcessNumbered"/>
    <dgm:cxn modelId="{2D78040D-2B6F-E44A-A952-F3D151C76CF8}" type="presParOf" srcId="{DD3B22DF-EFE1-8F4D-BC65-5F83B09A22E4}" destId="{41E19665-E8FF-3B43-A3D2-84EE312AD45D}" srcOrd="1" destOrd="0" presId="urn:microsoft.com/office/officeart/2016/7/layout/LinearBlockProcessNumbered"/>
    <dgm:cxn modelId="{C84FF9E0-D0F0-9A40-BEE1-616AABBB6A45}" type="presParOf" srcId="{DD3B22DF-EFE1-8F4D-BC65-5F83B09A22E4}" destId="{1C4776F2-C141-514C-80EA-4551C32DCCDC}" srcOrd="2" destOrd="0" presId="urn:microsoft.com/office/officeart/2016/7/layout/LinearBlockProcessNumbered"/>
    <dgm:cxn modelId="{81E63344-37DC-1B40-A6CA-B55B0DCF4878}" type="presParOf" srcId="{EB84140A-8253-1E43-A2C7-C8D0F991D6A0}" destId="{3A18D43A-1F93-2746-B413-7111253CD792}" srcOrd="1" destOrd="0" presId="urn:microsoft.com/office/officeart/2016/7/layout/LinearBlockProcessNumbered"/>
    <dgm:cxn modelId="{1AE44774-CBD5-EA45-A9DE-2BC632CFA91F}" type="presParOf" srcId="{EB84140A-8253-1E43-A2C7-C8D0F991D6A0}" destId="{09251CE8-74A0-E04E-BF10-9A3EAC013C4C}" srcOrd="2" destOrd="0" presId="urn:microsoft.com/office/officeart/2016/7/layout/LinearBlockProcessNumbered"/>
    <dgm:cxn modelId="{1BC91D96-5959-4C42-8970-4114357747F1}" type="presParOf" srcId="{09251CE8-74A0-E04E-BF10-9A3EAC013C4C}" destId="{026F2DE7-69B6-4A49-AB70-3EB6AAD93A30}" srcOrd="0" destOrd="0" presId="urn:microsoft.com/office/officeart/2016/7/layout/LinearBlockProcessNumbered"/>
    <dgm:cxn modelId="{F2040554-4E54-1748-BA68-67AE507794EB}" type="presParOf" srcId="{09251CE8-74A0-E04E-BF10-9A3EAC013C4C}" destId="{C62167D8-3435-FE46-A70E-3EEDA05BC04A}" srcOrd="1" destOrd="0" presId="urn:microsoft.com/office/officeart/2016/7/layout/LinearBlockProcessNumbered"/>
    <dgm:cxn modelId="{3642311F-67ED-6249-841A-A2B6B8D5086E}" type="presParOf" srcId="{09251CE8-74A0-E04E-BF10-9A3EAC013C4C}" destId="{3606E18D-0C0D-D44F-80EF-87ECC33A96DD}" srcOrd="2" destOrd="0" presId="urn:microsoft.com/office/officeart/2016/7/layout/LinearBlockProcessNumbered"/>
    <dgm:cxn modelId="{C5DAFEE2-F807-894A-BC41-74085423ACE6}" type="presParOf" srcId="{EB84140A-8253-1E43-A2C7-C8D0F991D6A0}" destId="{E3CC1186-775B-B844-91E2-FAE03FB3A705}" srcOrd="3" destOrd="0" presId="urn:microsoft.com/office/officeart/2016/7/layout/LinearBlockProcessNumbered"/>
    <dgm:cxn modelId="{1A37096A-9BCB-A245-8229-97E8BD103317}" type="presParOf" srcId="{EB84140A-8253-1E43-A2C7-C8D0F991D6A0}" destId="{6CFA0B12-4029-8F48-B266-89651FBB88EC}" srcOrd="4" destOrd="0" presId="urn:microsoft.com/office/officeart/2016/7/layout/LinearBlockProcessNumbered"/>
    <dgm:cxn modelId="{7B766143-26CF-664E-B568-1A110928FD2D}" type="presParOf" srcId="{6CFA0B12-4029-8F48-B266-89651FBB88EC}" destId="{D062CD3F-515E-E042-9192-4FEDBF2CB161}" srcOrd="0" destOrd="0" presId="urn:microsoft.com/office/officeart/2016/7/layout/LinearBlockProcessNumbered"/>
    <dgm:cxn modelId="{8532B2C6-A2A6-F641-8D90-1B041C090852}" type="presParOf" srcId="{6CFA0B12-4029-8F48-B266-89651FBB88EC}" destId="{BCE93FD6-5012-BC48-B14A-FA7B354CA01B}" srcOrd="1" destOrd="0" presId="urn:microsoft.com/office/officeart/2016/7/layout/LinearBlockProcessNumbered"/>
    <dgm:cxn modelId="{5081C1B7-F299-8045-87B7-DA44805CE09F}" type="presParOf" srcId="{6CFA0B12-4029-8F48-B266-89651FBB88EC}" destId="{47A6AF56-5735-E640-BDB1-BF7E294B9E90}" srcOrd="2" destOrd="0" presId="urn:microsoft.com/office/officeart/2016/7/layout/LinearBlockProcessNumbered"/>
    <dgm:cxn modelId="{47865FD3-9AFA-9741-888D-47D259565F90}" type="presParOf" srcId="{EB84140A-8253-1E43-A2C7-C8D0F991D6A0}" destId="{78F2F6A9-4E37-F34E-AE8F-49D1AF5BA299}" srcOrd="5" destOrd="0" presId="urn:microsoft.com/office/officeart/2016/7/layout/LinearBlockProcessNumbered"/>
    <dgm:cxn modelId="{81EEA835-E0E9-A74F-8099-3C67C055DE33}" type="presParOf" srcId="{EB84140A-8253-1E43-A2C7-C8D0F991D6A0}" destId="{F778FF59-BEEE-A54B-987F-BBB8A8BD4B73}" srcOrd="6" destOrd="0" presId="urn:microsoft.com/office/officeart/2016/7/layout/LinearBlockProcessNumbered"/>
    <dgm:cxn modelId="{574105F3-8712-714F-B1E6-B1E0D4E198C9}" type="presParOf" srcId="{F778FF59-BEEE-A54B-987F-BBB8A8BD4B73}" destId="{135C216E-BE87-B644-9427-0388A2C75108}" srcOrd="0" destOrd="0" presId="urn:microsoft.com/office/officeart/2016/7/layout/LinearBlockProcessNumbered"/>
    <dgm:cxn modelId="{3C2F81D4-32AF-064B-A4EC-F2A6A457DD71}" type="presParOf" srcId="{F778FF59-BEEE-A54B-987F-BBB8A8BD4B73}" destId="{EFA17874-AC4B-4648-BD5E-145882DF715E}" srcOrd="1" destOrd="0" presId="urn:microsoft.com/office/officeart/2016/7/layout/LinearBlockProcessNumbered"/>
    <dgm:cxn modelId="{9D7C38F0-03E2-A249-A82F-7A6199FBCE7F}" type="presParOf" srcId="{F778FF59-BEEE-A54B-987F-BBB8A8BD4B73}" destId="{C7286942-BD95-7C49-ADFC-8D2DAE9EFF62}"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F16908-95BD-4C2B-94FC-0ECEC743DFC5}" type="doc">
      <dgm:prSet loTypeId="urn:microsoft.com/office/officeart/2016/7/layout/RepeatingBendingProcessNew" loCatId="process" qsTypeId="urn:microsoft.com/office/officeart/2005/8/quickstyle/simple3" qsCatId="simple" csTypeId="urn:microsoft.com/office/officeart/2005/8/colors/colorful5" csCatId="colorful" phldr="1"/>
      <dgm:spPr/>
      <dgm:t>
        <a:bodyPr/>
        <a:lstStyle/>
        <a:p>
          <a:endParaRPr lang="en-US"/>
        </a:p>
      </dgm:t>
    </dgm:pt>
    <dgm:pt modelId="{813DEC60-2012-47CF-B56F-37611F5846B2}">
      <dgm:prSet custT="1"/>
      <dgm:spPr/>
      <dgm:t>
        <a:bodyPr/>
        <a:lstStyle/>
        <a:p>
          <a:r>
            <a:rPr lang="en-GB" sz="2000" dirty="0"/>
            <a:t>Environmental standards are often not comparable with each other, so a significant problem is converting scales into comparable sizes.</a:t>
          </a:r>
          <a:endParaRPr lang="en-US" sz="2000" dirty="0">
            <a:latin typeface="Calibri" panose="020F0502020204030204" pitchFamily="34" charset="0"/>
            <a:cs typeface="Calibri" panose="020F0502020204030204" pitchFamily="34" charset="0"/>
          </a:endParaRPr>
        </a:p>
      </dgm:t>
    </dgm:pt>
    <dgm:pt modelId="{4193F787-43FE-47D2-B406-30CF021C2396}" type="parTrans" cxnId="{FB62D563-6115-4F5F-95DB-73E74726C8CE}">
      <dgm:prSet/>
      <dgm:spPr/>
      <dgm:t>
        <a:bodyPr/>
        <a:lstStyle/>
        <a:p>
          <a:endParaRPr lang="en-US"/>
        </a:p>
      </dgm:t>
    </dgm:pt>
    <dgm:pt modelId="{16483290-2485-4CAE-BB80-6E6182FFC9F5}" type="sibTrans" cxnId="{FB62D563-6115-4F5F-95DB-73E74726C8CE}">
      <dgm:prSet/>
      <dgm:spPr/>
      <dgm:t>
        <a:bodyPr/>
        <a:lstStyle/>
        <a:p>
          <a:endParaRPr lang="en-US"/>
        </a:p>
      </dgm:t>
    </dgm:pt>
    <dgm:pt modelId="{4460247E-BB46-4C30-B0B6-E20012133D65}">
      <dgm:prSet custT="1"/>
      <dgm:spPr/>
      <dgm:t>
        <a:bodyPr/>
        <a:lstStyle/>
        <a:p>
          <a:r>
            <a:rPr lang="en-GB" sz="2000" dirty="0"/>
            <a:t>It is important to know that economic measures can be expressed in monetary terms, but environmental measures are difficult to convert into monetary indicators.</a:t>
          </a:r>
          <a:endParaRPr lang="en-US" sz="2000" dirty="0">
            <a:latin typeface="Calibri" panose="020F0502020204030204" pitchFamily="34" charset="0"/>
            <a:cs typeface="Calibri" panose="020F0502020204030204" pitchFamily="34" charset="0"/>
          </a:endParaRPr>
        </a:p>
      </dgm:t>
    </dgm:pt>
    <dgm:pt modelId="{0A9AF98B-4AB1-4943-8F9E-7F6210DEB908}" type="parTrans" cxnId="{6724CB68-B985-427B-AAD7-1E156E57A1E5}">
      <dgm:prSet/>
      <dgm:spPr/>
      <dgm:t>
        <a:bodyPr/>
        <a:lstStyle/>
        <a:p>
          <a:endParaRPr lang="en-US"/>
        </a:p>
      </dgm:t>
    </dgm:pt>
    <dgm:pt modelId="{BECD3939-917D-441C-A494-424AD8C4396E}" type="sibTrans" cxnId="{6724CB68-B985-427B-AAD7-1E156E57A1E5}">
      <dgm:prSet/>
      <dgm:spPr/>
      <dgm:t>
        <a:bodyPr/>
        <a:lstStyle/>
        <a:p>
          <a:endParaRPr lang="en-US"/>
        </a:p>
      </dgm:t>
    </dgm:pt>
    <dgm:pt modelId="{9455FFC2-E44A-4393-9B15-5B8743AE270B}">
      <dgm:prSet/>
      <dgm:spPr/>
      <dgm:t>
        <a:bodyPr/>
        <a:lstStyle/>
        <a:p>
          <a:r>
            <a:rPr lang="en-GB" dirty="0">
              <a:latin typeface="Calibri" panose="020F0502020204030204" pitchFamily="34" charset="0"/>
              <a:cs typeface="Calibri" panose="020F0502020204030204" pitchFamily="34" charset="0"/>
            </a:rPr>
            <a:t>Therefore, the criteria are expressed by certain norms or "weight" of individual indicators in relation to the desired goals</a:t>
          </a:r>
          <a:endParaRPr lang="en-US" dirty="0">
            <a:latin typeface="Calibri" panose="020F0502020204030204" pitchFamily="34" charset="0"/>
            <a:cs typeface="Calibri" panose="020F0502020204030204" pitchFamily="34" charset="0"/>
          </a:endParaRPr>
        </a:p>
      </dgm:t>
    </dgm:pt>
    <dgm:pt modelId="{F3B15A66-E9DF-4774-A7E8-D4D3118E6487}" type="parTrans" cxnId="{1D6AD43D-3131-481F-9189-9B20286D3DD5}">
      <dgm:prSet/>
      <dgm:spPr/>
      <dgm:t>
        <a:bodyPr/>
        <a:lstStyle/>
        <a:p>
          <a:endParaRPr lang="en-US"/>
        </a:p>
      </dgm:t>
    </dgm:pt>
    <dgm:pt modelId="{E7A2812A-B39E-48F0-87A0-6DEBF6E1D183}" type="sibTrans" cxnId="{1D6AD43D-3131-481F-9189-9B20286D3DD5}">
      <dgm:prSet/>
      <dgm:spPr/>
      <dgm:t>
        <a:bodyPr/>
        <a:lstStyle/>
        <a:p>
          <a:endParaRPr lang="en-US"/>
        </a:p>
      </dgm:t>
    </dgm:pt>
    <dgm:pt modelId="{D202AB6C-6D0D-874B-AB98-5E52773058E4}" type="pres">
      <dgm:prSet presAssocID="{0AF16908-95BD-4C2B-94FC-0ECEC743DFC5}" presName="Name0" presStyleCnt="0">
        <dgm:presLayoutVars>
          <dgm:dir/>
          <dgm:resizeHandles val="exact"/>
        </dgm:presLayoutVars>
      </dgm:prSet>
      <dgm:spPr/>
    </dgm:pt>
    <dgm:pt modelId="{073E7ACE-6699-9741-9894-84C3F81C0B93}" type="pres">
      <dgm:prSet presAssocID="{813DEC60-2012-47CF-B56F-37611F5846B2}" presName="node" presStyleLbl="node1" presStyleIdx="0" presStyleCnt="3" custScaleY="119362" custLinFactNeighborX="-440" custLinFactNeighborY="-1218">
        <dgm:presLayoutVars>
          <dgm:bulletEnabled val="1"/>
        </dgm:presLayoutVars>
      </dgm:prSet>
      <dgm:spPr/>
    </dgm:pt>
    <dgm:pt modelId="{A67DBBEC-FEFB-5A46-A4E4-EDCC37B5E453}" type="pres">
      <dgm:prSet presAssocID="{16483290-2485-4CAE-BB80-6E6182FFC9F5}" presName="sibTrans" presStyleLbl="sibTrans1D1" presStyleIdx="0" presStyleCnt="2"/>
      <dgm:spPr/>
    </dgm:pt>
    <dgm:pt modelId="{EB271AEC-A18C-AD44-9559-7343CF418A3E}" type="pres">
      <dgm:prSet presAssocID="{16483290-2485-4CAE-BB80-6E6182FFC9F5}" presName="connectorText" presStyleLbl="sibTrans1D1" presStyleIdx="0" presStyleCnt="2"/>
      <dgm:spPr/>
    </dgm:pt>
    <dgm:pt modelId="{5D4026DA-BE37-054F-821C-EEED9C514A70}" type="pres">
      <dgm:prSet presAssocID="{4460247E-BB46-4C30-B0B6-E20012133D65}" presName="node" presStyleLbl="node1" presStyleIdx="1" presStyleCnt="3" custScaleY="132120">
        <dgm:presLayoutVars>
          <dgm:bulletEnabled val="1"/>
        </dgm:presLayoutVars>
      </dgm:prSet>
      <dgm:spPr/>
    </dgm:pt>
    <dgm:pt modelId="{A0B97182-D6EA-BF4F-A943-80E2D2E49BD6}" type="pres">
      <dgm:prSet presAssocID="{BECD3939-917D-441C-A494-424AD8C4396E}" presName="sibTrans" presStyleLbl="sibTrans1D1" presStyleIdx="1" presStyleCnt="2"/>
      <dgm:spPr/>
    </dgm:pt>
    <dgm:pt modelId="{C651F615-4327-E448-9D8D-D30E163A2A1D}" type="pres">
      <dgm:prSet presAssocID="{BECD3939-917D-441C-A494-424AD8C4396E}" presName="connectorText" presStyleLbl="sibTrans1D1" presStyleIdx="1" presStyleCnt="2"/>
      <dgm:spPr/>
    </dgm:pt>
    <dgm:pt modelId="{1C62989A-FD4F-5941-B09E-801D16B89B0B}" type="pres">
      <dgm:prSet presAssocID="{9455FFC2-E44A-4393-9B15-5B8743AE270B}" presName="node" presStyleLbl="node1" presStyleIdx="2" presStyleCnt="3" custScaleY="126201">
        <dgm:presLayoutVars>
          <dgm:bulletEnabled val="1"/>
        </dgm:presLayoutVars>
      </dgm:prSet>
      <dgm:spPr/>
    </dgm:pt>
  </dgm:ptLst>
  <dgm:cxnLst>
    <dgm:cxn modelId="{1D6AD43D-3131-481F-9189-9B20286D3DD5}" srcId="{0AF16908-95BD-4C2B-94FC-0ECEC743DFC5}" destId="{9455FFC2-E44A-4393-9B15-5B8743AE270B}" srcOrd="2" destOrd="0" parTransId="{F3B15A66-E9DF-4774-A7E8-D4D3118E6487}" sibTransId="{E7A2812A-B39E-48F0-87A0-6DEBF6E1D183}"/>
    <dgm:cxn modelId="{C7171841-8C95-BF4A-89F9-F28CFAF6100C}" type="presOf" srcId="{813DEC60-2012-47CF-B56F-37611F5846B2}" destId="{073E7ACE-6699-9741-9894-84C3F81C0B93}" srcOrd="0" destOrd="0" presId="urn:microsoft.com/office/officeart/2016/7/layout/RepeatingBendingProcessNew"/>
    <dgm:cxn modelId="{96666147-539E-894F-9CD4-42364A7292C4}" type="presOf" srcId="{16483290-2485-4CAE-BB80-6E6182FFC9F5}" destId="{EB271AEC-A18C-AD44-9559-7343CF418A3E}" srcOrd="1" destOrd="0" presId="urn:microsoft.com/office/officeart/2016/7/layout/RepeatingBendingProcessNew"/>
    <dgm:cxn modelId="{FB62D563-6115-4F5F-95DB-73E74726C8CE}" srcId="{0AF16908-95BD-4C2B-94FC-0ECEC743DFC5}" destId="{813DEC60-2012-47CF-B56F-37611F5846B2}" srcOrd="0" destOrd="0" parTransId="{4193F787-43FE-47D2-B406-30CF021C2396}" sibTransId="{16483290-2485-4CAE-BB80-6E6182FFC9F5}"/>
    <dgm:cxn modelId="{14F08668-F71A-3746-8FD7-390876352A96}" type="presOf" srcId="{4460247E-BB46-4C30-B0B6-E20012133D65}" destId="{5D4026DA-BE37-054F-821C-EEED9C514A70}" srcOrd="0" destOrd="0" presId="urn:microsoft.com/office/officeart/2016/7/layout/RepeatingBendingProcessNew"/>
    <dgm:cxn modelId="{6724CB68-B985-427B-AAD7-1E156E57A1E5}" srcId="{0AF16908-95BD-4C2B-94FC-0ECEC743DFC5}" destId="{4460247E-BB46-4C30-B0B6-E20012133D65}" srcOrd="1" destOrd="0" parTransId="{0A9AF98B-4AB1-4943-8F9E-7F6210DEB908}" sibTransId="{BECD3939-917D-441C-A494-424AD8C4396E}"/>
    <dgm:cxn modelId="{DCAA1D7D-4435-C744-AC30-11BDCD20A3A2}" type="presOf" srcId="{16483290-2485-4CAE-BB80-6E6182FFC9F5}" destId="{A67DBBEC-FEFB-5A46-A4E4-EDCC37B5E453}" srcOrd="0" destOrd="0" presId="urn:microsoft.com/office/officeart/2016/7/layout/RepeatingBendingProcessNew"/>
    <dgm:cxn modelId="{8EEF149B-22F1-3E45-9AF8-E6E8AC39D308}" type="presOf" srcId="{9455FFC2-E44A-4393-9B15-5B8743AE270B}" destId="{1C62989A-FD4F-5941-B09E-801D16B89B0B}" srcOrd="0" destOrd="0" presId="urn:microsoft.com/office/officeart/2016/7/layout/RepeatingBendingProcessNew"/>
    <dgm:cxn modelId="{F76047BE-086D-1749-88B5-DF013D9BB7D8}" type="presOf" srcId="{0AF16908-95BD-4C2B-94FC-0ECEC743DFC5}" destId="{D202AB6C-6D0D-874B-AB98-5E52773058E4}" srcOrd="0" destOrd="0" presId="urn:microsoft.com/office/officeart/2016/7/layout/RepeatingBendingProcessNew"/>
    <dgm:cxn modelId="{A6194DE6-A983-D243-BF39-3F6877CA9C73}" type="presOf" srcId="{BECD3939-917D-441C-A494-424AD8C4396E}" destId="{A0B97182-D6EA-BF4F-A943-80E2D2E49BD6}" srcOrd="0" destOrd="0" presId="urn:microsoft.com/office/officeart/2016/7/layout/RepeatingBendingProcessNew"/>
    <dgm:cxn modelId="{F5A001E8-D910-6F40-A3D1-A2E81C5F3CF1}" type="presOf" srcId="{BECD3939-917D-441C-A494-424AD8C4396E}" destId="{C651F615-4327-E448-9D8D-D30E163A2A1D}" srcOrd="1" destOrd="0" presId="urn:microsoft.com/office/officeart/2016/7/layout/RepeatingBendingProcessNew"/>
    <dgm:cxn modelId="{BD6DB11C-8995-AF40-8BDD-EF519A28BF08}" type="presParOf" srcId="{D202AB6C-6D0D-874B-AB98-5E52773058E4}" destId="{073E7ACE-6699-9741-9894-84C3F81C0B93}" srcOrd="0" destOrd="0" presId="urn:microsoft.com/office/officeart/2016/7/layout/RepeatingBendingProcessNew"/>
    <dgm:cxn modelId="{1F943592-CD75-2F49-977C-96D422449B3E}" type="presParOf" srcId="{D202AB6C-6D0D-874B-AB98-5E52773058E4}" destId="{A67DBBEC-FEFB-5A46-A4E4-EDCC37B5E453}" srcOrd="1" destOrd="0" presId="urn:microsoft.com/office/officeart/2016/7/layout/RepeatingBendingProcessNew"/>
    <dgm:cxn modelId="{F0B0CBE2-B4F0-9845-9A52-DF0B51D96C83}" type="presParOf" srcId="{A67DBBEC-FEFB-5A46-A4E4-EDCC37B5E453}" destId="{EB271AEC-A18C-AD44-9559-7343CF418A3E}" srcOrd="0" destOrd="0" presId="urn:microsoft.com/office/officeart/2016/7/layout/RepeatingBendingProcessNew"/>
    <dgm:cxn modelId="{B966CAD0-1A33-BD40-8C93-A38489E694BF}" type="presParOf" srcId="{D202AB6C-6D0D-874B-AB98-5E52773058E4}" destId="{5D4026DA-BE37-054F-821C-EEED9C514A70}" srcOrd="2" destOrd="0" presId="urn:microsoft.com/office/officeart/2016/7/layout/RepeatingBendingProcessNew"/>
    <dgm:cxn modelId="{6AF0FE6C-6E75-F64B-91FB-DABF8ABD85AF}" type="presParOf" srcId="{D202AB6C-6D0D-874B-AB98-5E52773058E4}" destId="{A0B97182-D6EA-BF4F-A943-80E2D2E49BD6}" srcOrd="3" destOrd="0" presId="urn:microsoft.com/office/officeart/2016/7/layout/RepeatingBendingProcessNew"/>
    <dgm:cxn modelId="{21997359-ADE4-9D4F-B8B0-E724A6EB875E}" type="presParOf" srcId="{A0B97182-D6EA-BF4F-A943-80E2D2E49BD6}" destId="{C651F615-4327-E448-9D8D-D30E163A2A1D}" srcOrd="0" destOrd="0" presId="urn:microsoft.com/office/officeart/2016/7/layout/RepeatingBendingProcessNew"/>
    <dgm:cxn modelId="{37BB890F-2EF8-3449-BF4E-FD8146F48548}" type="presParOf" srcId="{D202AB6C-6D0D-874B-AB98-5E52773058E4}" destId="{1C62989A-FD4F-5941-B09E-801D16B89B0B}"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17FF54-F29D-6544-80D4-370E7782760B}" type="doc">
      <dgm:prSet loTypeId="urn:microsoft.com/office/officeart/2009/3/layout/RandomtoResultProcess" loCatId="cycle" qsTypeId="urn:microsoft.com/office/officeart/2005/8/quickstyle/simple1" qsCatId="simple" csTypeId="urn:microsoft.com/office/officeart/2005/8/colors/accent1_2" csCatId="accent1" phldr="1"/>
      <dgm:spPr/>
      <dgm:t>
        <a:bodyPr/>
        <a:lstStyle/>
        <a:p>
          <a:endParaRPr lang="en-US"/>
        </a:p>
      </dgm:t>
    </dgm:pt>
    <dgm:pt modelId="{00B02479-8704-724E-BF92-BAF486FAF40F}">
      <dgm:prSet phldrT="[Text]"/>
      <dgm:spPr/>
      <dgm:t>
        <a:bodyPr/>
        <a:lstStyle/>
        <a:p>
          <a:r>
            <a:rPr lang="en-GB" dirty="0"/>
            <a:t>Decision making</a:t>
          </a:r>
          <a:endParaRPr lang="en-US" dirty="0">
            <a:latin typeface="Calibri" panose="020F0502020204030204" pitchFamily="34" charset="0"/>
            <a:cs typeface="Calibri" panose="020F0502020204030204" pitchFamily="34" charset="0"/>
          </a:endParaRPr>
        </a:p>
      </dgm:t>
    </dgm:pt>
    <dgm:pt modelId="{CAF33839-DA37-B649-974B-F913E97BB137}" type="parTrans" cxnId="{C448FA0A-B880-D943-9C54-D4D8D7B19A02}">
      <dgm:prSet/>
      <dgm:spPr/>
      <dgm:t>
        <a:bodyPr/>
        <a:lstStyle/>
        <a:p>
          <a:endParaRPr lang="en-US"/>
        </a:p>
      </dgm:t>
    </dgm:pt>
    <dgm:pt modelId="{8A4ADD4F-F525-9C40-B927-EE428481CD6B}" type="sibTrans" cxnId="{C448FA0A-B880-D943-9C54-D4D8D7B19A02}">
      <dgm:prSet/>
      <dgm:spPr/>
      <dgm:t>
        <a:bodyPr/>
        <a:lstStyle/>
        <a:p>
          <a:endParaRPr lang="en-US"/>
        </a:p>
      </dgm:t>
    </dgm:pt>
    <dgm:pt modelId="{EC91748F-DF1D-E140-B0A2-B58C2139E500}">
      <dgm:prSet phldrT="[Text]"/>
      <dgm:spPr/>
      <dgm:t>
        <a:bodyPr/>
        <a:lstStyle/>
        <a:p>
          <a:r>
            <a:rPr lang="en-US" dirty="0" err="1">
              <a:latin typeface="Calibri" panose="020F0502020204030204" pitchFamily="34" charset="0"/>
              <a:cs typeface="Calibri" panose="020F0502020204030204" pitchFamily="34" charset="0"/>
            </a:rPr>
            <a:t>Informations</a:t>
          </a:r>
          <a:endParaRPr lang="en-US" dirty="0">
            <a:latin typeface="Calibri" panose="020F0502020204030204" pitchFamily="34" charset="0"/>
            <a:cs typeface="Calibri" panose="020F0502020204030204" pitchFamily="34" charset="0"/>
          </a:endParaRPr>
        </a:p>
      </dgm:t>
    </dgm:pt>
    <dgm:pt modelId="{3076C224-E804-374A-A804-BF2CE4B007B2}" type="sibTrans" cxnId="{BFDD8904-F8FB-F54C-AB75-C7566A8E609F}">
      <dgm:prSet/>
      <dgm:spPr/>
      <dgm:t>
        <a:bodyPr/>
        <a:lstStyle/>
        <a:p>
          <a:endParaRPr lang="en-US"/>
        </a:p>
      </dgm:t>
    </dgm:pt>
    <dgm:pt modelId="{05D7E446-787B-D349-94F9-5E8CECAB3756}" type="parTrans" cxnId="{BFDD8904-F8FB-F54C-AB75-C7566A8E609F}">
      <dgm:prSet/>
      <dgm:spPr/>
      <dgm:t>
        <a:bodyPr/>
        <a:lstStyle/>
        <a:p>
          <a:endParaRPr lang="en-US"/>
        </a:p>
      </dgm:t>
    </dgm:pt>
    <dgm:pt modelId="{D17DC28A-4856-554F-8BCC-94174504FA81}" type="pres">
      <dgm:prSet presAssocID="{9917FF54-F29D-6544-80D4-370E7782760B}" presName="Name0" presStyleCnt="0">
        <dgm:presLayoutVars>
          <dgm:dir/>
          <dgm:animOne val="branch"/>
          <dgm:animLvl val="lvl"/>
        </dgm:presLayoutVars>
      </dgm:prSet>
      <dgm:spPr/>
    </dgm:pt>
    <dgm:pt modelId="{857C8186-0B07-3646-ADF9-DC18670BFCE9}" type="pres">
      <dgm:prSet presAssocID="{EC91748F-DF1D-E140-B0A2-B58C2139E500}" presName="chaos" presStyleCnt="0"/>
      <dgm:spPr/>
    </dgm:pt>
    <dgm:pt modelId="{2B8A11D4-A127-ED44-A9D1-4A0EF472DC40}" type="pres">
      <dgm:prSet presAssocID="{EC91748F-DF1D-E140-B0A2-B58C2139E500}" presName="parTx1" presStyleLbl="revTx" presStyleIdx="0" presStyleCnt="1"/>
      <dgm:spPr/>
    </dgm:pt>
    <dgm:pt modelId="{7DEA37AE-DFF4-CA4F-AA3C-AF104DB5D52D}" type="pres">
      <dgm:prSet presAssocID="{EC91748F-DF1D-E140-B0A2-B58C2139E500}" presName="c1" presStyleLbl="node1" presStyleIdx="0" presStyleCnt="19"/>
      <dgm:spPr/>
    </dgm:pt>
    <dgm:pt modelId="{6B221EDB-665F-C448-AF8D-BE5AD1055F06}" type="pres">
      <dgm:prSet presAssocID="{EC91748F-DF1D-E140-B0A2-B58C2139E500}" presName="c2" presStyleLbl="node1" presStyleIdx="1" presStyleCnt="19"/>
      <dgm:spPr/>
    </dgm:pt>
    <dgm:pt modelId="{19FE0221-B0F8-4E46-A6ED-B3FBA744BD17}" type="pres">
      <dgm:prSet presAssocID="{EC91748F-DF1D-E140-B0A2-B58C2139E500}" presName="c3" presStyleLbl="node1" presStyleIdx="2" presStyleCnt="19"/>
      <dgm:spPr/>
    </dgm:pt>
    <dgm:pt modelId="{2EE8BD91-F51D-B942-9447-EB0AB53778F0}" type="pres">
      <dgm:prSet presAssocID="{EC91748F-DF1D-E140-B0A2-B58C2139E500}" presName="c4" presStyleLbl="node1" presStyleIdx="3" presStyleCnt="19"/>
      <dgm:spPr/>
    </dgm:pt>
    <dgm:pt modelId="{10F50D59-C1B5-6C4F-B7F4-8A89092F3217}" type="pres">
      <dgm:prSet presAssocID="{EC91748F-DF1D-E140-B0A2-B58C2139E500}" presName="c5" presStyleLbl="node1" presStyleIdx="4" presStyleCnt="19"/>
      <dgm:spPr/>
    </dgm:pt>
    <dgm:pt modelId="{93B179A7-6EBB-3845-B198-AE3B438F96CA}" type="pres">
      <dgm:prSet presAssocID="{EC91748F-DF1D-E140-B0A2-B58C2139E500}" presName="c6" presStyleLbl="node1" presStyleIdx="5" presStyleCnt="19"/>
      <dgm:spPr/>
    </dgm:pt>
    <dgm:pt modelId="{11CACC0A-945C-7447-9367-2B1C453D2454}" type="pres">
      <dgm:prSet presAssocID="{EC91748F-DF1D-E140-B0A2-B58C2139E500}" presName="c7" presStyleLbl="node1" presStyleIdx="6" presStyleCnt="19"/>
      <dgm:spPr/>
    </dgm:pt>
    <dgm:pt modelId="{49A3FB38-67A6-EE42-AEC6-89DA53942CBD}" type="pres">
      <dgm:prSet presAssocID="{EC91748F-DF1D-E140-B0A2-B58C2139E500}" presName="c8" presStyleLbl="node1" presStyleIdx="7" presStyleCnt="19"/>
      <dgm:spPr/>
    </dgm:pt>
    <dgm:pt modelId="{3694475E-6306-8146-B33F-64079A37635B}" type="pres">
      <dgm:prSet presAssocID="{EC91748F-DF1D-E140-B0A2-B58C2139E500}" presName="c9" presStyleLbl="node1" presStyleIdx="8" presStyleCnt="19"/>
      <dgm:spPr/>
    </dgm:pt>
    <dgm:pt modelId="{A0DEA22E-DEFD-6149-95A3-56A1DE56CA62}" type="pres">
      <dgm:prSet presAssocID="{EC91748F-DF1D-E140-B0A2-B58C2139E500}" presName="c10" presStyleLbl="node1" presStyleIdx="9" presStyleCnt="19"/>
      <dgm:spPr/>
    </dgm:pt>
    <dgm:pt modelId="{E3058909-0D7F-4E40-A007-C0CD45C7C712}" type="pres">
      <dgm:prSet presAssocID="{EC91748F-DF1D-E140-B0A2-B58C2139E500}" presName="c11" presStyleLbl="node1" presStyleIdx="10" presStyleCnt="19"/>
      <dgm:spPr/>
    </dgm:pt>
    <dgm:pt modelId="{8ED1CF63-0297-E64F-8E4F-982D10BF95CB}" type="pres">
      <dgm:prSet presAssocID="{EC91748F-DF1D-E140-B0A2-B58C2139E500}" presName="c12" presStyleLbl="node1" presStyleIdx="11" presStyleCnt="19"/>
      <dgm:spPr/>
    </dgm:pt>
    <dgm:pt modelId="{0E114D59-6BF9-4C47-BE3D-4D257DAB4A77}" type="pres">
      <dgm:prSet presAssocID="{EC91748F-DF1D-E140-B0A2-B58C2139E500}" presName="c13" presStyleLbl="node1" presStyleIdx="12" presStyleCnt="19"/>
      <dgm:spPr/>
    </dgm:pt>
    <dgm:pt modelId="{B9DFFFE3-E124-054E-809A-26F8BC0D7BAA}" type="pres">
      <dgm:prSet presAssocID="{EC91748F-DF1D-E140-B0A2-B58C2139E500}" presName="c14" presStyleLbl="node1" presStyleIdx="13" presStyleCnt="19"/>
      <dgm:spPr/>
    </dgm:pt>
    <dgm:pt modelId="{1A2E2723-81B1-8D48-94E3-27C7BDFB6E12}" type="pres">
      <dgm:prSet presAssocID="{EC91748F-DF1D-E140-B0A2-B58C2139E500}" presName="c15" presStyleLbl="node1" presStyleIdx="14" presStyleCnt="19"/>
      <dgm:spPr/>
    </dgm:pt>
    <dgm:pt modelId="{F721AD4D-CB59-BA42-BB65-C3C90988A52C}" type="pres">
      <dgm:prSet presAssocID="{EC91748F-DF1D-E140-B0A2-B58C2139E500}" presName="c16" presStyleLbl="node1" presStyleIdx="15" presStyleCnt="19"/>
      <dgm:spPr/>
    </dgm:pt>
    <dgm:pt modelId="{C161E83F-6E2C-C148-AAB2-C6EF431A840C}" type="pres">
      <dgm:prSet presAssocID="{EC91748F-DF1D-E140-B0A2-B58C2139E500}" presName="c17" presStyleLbl="node1" presStyleIdx="16" presStyleCnt="19"/>
      <dgm:spPr/>
    </dgm:pt>
    <dgm:pt modelId="{E5799513-DE3B-9F4E-8204-AAACA8914258}" type="pres">
      <dgm:prSet presAssocID="{EC91748F-DF1D-E140-B0A2-B58C2139E500}" presName="c18" presStyleLbl="node1" presStyleIdx="17" presStyleCnt="19"/>
      <dgm:spPr/>
    </dgm:pt>
    <dgm:pt modelId="{A39AF143-15AE-E84B-BAE3-B806DFC150E4}" type="pres">
      <dgm:prSet presAssocID="{3076C224-E804-374A-A804-BF2CE4B007B2}" presName="chevronComposite1" presStyleCnt="0"/>
      <dgm:spPr/>
    </dgm:pt>
    <dgm:pt modelId="{13ED2816-FBDD-BF48-91F6-03A470ADA02E}" type="pres">
      <dgm:prSet presAssocID="{3076C224-E804-374A-A804-BF2CE4B007B2}" presName="chevron1" presStyleLbl="sibTrans2D1" presStyleIdx="0" presStyleCnt="2"/>
      <dgm:spPr/>
    </dgm:pt>
    <dgm:pt modelId="{EEF0CCFB-68FB-EC44-BB6C-27FDA32B38F1}" type="pres">
      <dgm:prSet presAssocID="{3076C224-E804-374A-A804-BF2CE4B007B2}" presName="spChevron1" presStyleCnt="0"/>
      <dgm:spPr/>
    </dgm:pt>
    <dgm:pt modelId="{509EFC62-F132-314B-A411-FD50D31610C3}" type="pres">
      <dgm:prSet presAssocID="{3076C224-E804-374A-A804-BF2CE4B007B2}" presName="overlap" presStyleCnt="0"/>
      <dgm:spPr/>
    </dgm:pt>
    <dgm:pt modelId="{F47CF6FE-1A3D-1C40-9FA5-209310FFD4BF}" type="pres">
      <dgm:prSet presAssocID="{3076C224-E804-374A-A804-BF2CE4B007B2}" presName="chevronComposite2" presStyleCnt="0"/>
      <dgm:spPr/>
    </dgm:pt>
    <dgm:pt modelId="{C7FEA095-380A-9941-9B45-BD07C6FEC871}" type="pres">
      <dgm:prSet presAssocID="{3076C224-E804-374A-A804-BF2CE4B007B2}" presName="chevron2" presStyleLbl="sibTrans2D1" presStyleIdx="1" presStyleCnt="2"/>
      <dgm:spPr/>
    </dgm:pt>
    <dgm:pt modelId="{13026877-BB5D-3A40-9447-2C7AA87B6D95}" type="pres">
      <dgm:prSet presAssocID="{3076C224-E804-374A-A804-BF2CE4B007B2}" presName="spChevron2" presStyleCnt="0"/>
      <dgm:spPr/>
    </dgm:pt>
    <dgm:pt modelId="{232D3267-BF7B-CD47-A59A-1472DA32E2A5}" type="pres">
      <dgm:prSet presAssocID="{00B02479-8704-724E-BF92-BAF486FAF40F}" presName="last" presStyleCnt="0"/>
      <dgm:spPr/>
    </dgm:pt>
    <dgm:pt modelId="{7B02D0F3-0D8E-964E-9ECE-694BCE5CAA9B}" type="pres">
      <dgm:prSet presAssocID="{00B02479-8704-724E-BF92-BAF486FAF40F}" presName="circleTx" presStyleLbl="node1" presStyleIdx="18" presStyleCnt="19" custScaleX="125219" custScaleY="105614"/>
      <dgm:spPr/>
    </dgm:pt>
    <dgm:pt modelId="{8A0D5D41-6E18-4F40-807B-CC89C1FFDD4A}" type="pres">
      <dgm:prSet presAssocID="{00B02479-8704-724E-BF92-BAF486FAF40F}" presName="spN" presStyleCnt="0"/>
      <dgm:spPr/>
    </dgm:pt>
  </dgm:ptLst>
  <dgm:cxnLst>
    <dgm:cxn modelId="{BFDD8904-F8FB-F54C-AB75-C7566A8E609F}" srcId="{9917FF54-F29D-6544-80D4-370E7782760B}" destId="{EC91748F-DF1D-E140-B0A2-B58C2139E500}" srcOrd="0" destOrd="0" parTransId="{05D7E446-787B-D349-94F9-5E8CECAB3756}" sibTransId="{3076C224-E804-374A-A804-BF2CE4B007B2}"/>
    <dgm:cxn modelId="{C448FA0A-B880-D943-9C54-D4D8D7B19A02}" srcId="{9917FF54-F29D-6544-80D4-370E7782760B}" destId="{00B02479-8704-724E-BF92-BAF486FAF40F}" srcOrd="1" destOrd="0" parTransId="{CAF33839-DA37-B649-974B-F913E97BB137}" sibTransId="{8A4ADD4F-F525-9C40-B927-EE428481CD6B}"/>
    <dgm:cxn modelId="{DFC8B515-FE0D-3445-9C3D-5E2AEFDE6791}" type="presOf" srcId="{EC91748F-DF1D-E140-B0A2-B58C2139E500}" destId="{2B8A11D4-A127-ED44-A9D1-4A0EF472DC40}" srcOrd="0" destOrd="0" presId="urn:microsoft.com/office/officeart/2009/3/layout/RandomtoResultProcess"/>
    <dgm:cxn modelId="{5E32B999-71DF-B04F-AC35-C7654AE478F0}" type="presOf" srcId="{00B02479-8704-724E-BF92-BAF486FAF40F}" destId="{7B02D0F3-0D8E-964E-9ECE-694BCE5CAA9B}" srcOrd="0" destOrd="0" presId="urn:microsoft.com/office/officeart/2009/3/layout/RandomtoResultProcess"/>
    <dgm:cxn modelId="{7E6686AD-A3D8-944C-8149-B0D9B3DDCC93}" type="presOf" srcId="{9917FF54-F29D-6544-80D4-370E7782760B}" destId="{D17DC28A-4856-554F-8BCC-94174504FA81}" srcOrd="0" destOrd="0" presId="urn:microsoft.com/office/officeart/2009/3/layout/RandomtoResultProcess"/>
    <dgm:cxn modelId="{24E07E22-472D-0545-B874-FAE47B5F8081}" type="presParOf" srcId="{D17DC28A-4856-554F-8BCC-94174504FA81}" destId="{857C8186-0B07-3646-ADF9-DC18670BFCE9}" srcOrd="0" destOrd="0" presId="urn:microsoft.com/office/officeart/2009/3/layout/RandomtoResultProcess"/>
    <dgm:cxn modelId="{A70F7240-53E7-9548-948D-22E095F6EA07}" type="presParOf" srcId="{857C8186-0B07-3646-ADF9-DC18670BFCE9}" destId="{2B8A11D4-A127-ED44-A9D1-4A0EF472DC40}" srcOrd="0" destOrd="0" presId="urn:microsoft.com/office/officeart/2009/3/layout/RandomtoResultProcess"/>
    <dgm:cxn modelId="{A1547821-1461-D340-942E-9B022117BD44}" type="presParOf" srcId="{857C8186-0B07-3646-ADF9-DC18670BFCE9}" destId="{7DEA37AE-DFF4-CA4F-AA3C-AF104DB5D52D}" srcOrd="1" destOrd="0" presId="urn:microsoft.com/office/officeart/2009/3/layout/RandomtoResultProcess"/>
    <dgm:cxn modelId="{1DA54F57-F4B8-8D45-8DA9-48057AA76D4F}" type="presParOf" srcId="{857C8186-0B07-3646-ADF9-DC18670BFCE9}" destId="{6B221EDB-665F-C448-AF8D-BE5AD1055F06}" srcOrd="2" destOrd="0" presId="urn:microsoft.com/office/officeart/2009/3/layout/RandomtoResultProcess"/>
    <dgm:cxn modelId="{84DEAB02-BD76-F54E-85A4-18DC24D8786C}" type="presParOf" srcId="{857C8186-0B07-3646-ADF9-DC18670BFCE9}" destId="{19FE0221-B0F8-4E46-A6ED-B3FBA744BD17}" srcOrd="3" destOrd="0" presId="urn:microsoft.com/office/officeart/2009/3/layout/RandomtoResultProcess"/>
    <dgm:cxn modelId="{7095B28B-5E8B-AB4E-B10F-4DCCD3782F47}" type="presParOf" srcId="{857C8186-0B07-3646-ADF9-DC18670BFCE9}" destId="{2EE8BD91-F51D-B942-9447-EB0AB53778F0}" srcOrd="4" destOrd="0" presId="urn:microsoft.com/office/officeart/2009/3/layout/RandomtoResultProcess"/>
    <dgm:cxn modelId="{94E915B8-FC93-5A47-8124-39E9AC62A23E}" type="presParOf" srcId="{857C8186-0B07-3646-ADF9-DC18670BFCE9}" destId="{10F50D59-C1B5-6C4F-B7F4-8A89092F3217}" srcOrd="5" destOrd="0" presId="urn:microsoft.com/office/officeart/2009/3/layout/RandomtoResultProcess"/>
    <dgm:cxn modelId="{A7406375-E32E-8D41-BE56-5FC182F336F9}" type="presParOf" srcId="{857C8186-0B07-3646-ADF9-DC18670BFCE9}" destId="{93B179A7-6EBB-3845-B198-AE3B438F96CA}" srcOrd="6" destOrd="0" presId="urn:microsoft.com/office/officeart/2009/3/layout/RandomtoResultProcess"/>
    <dgm:cxn modelId="{6879680B-6E4E-5A47-819B-BF8E4ADB1E36}" type="presParOf" srcId="{857C8186-0B07-3646-ADF9-DC18670BFCE9}" destId="{11CACC0A-945C-7447-9367-2B1C453D2454}" srcOrd="7" destOrd="0" presId="urn:microsoft.com/office/officeart/2009/3/layout/RandomtoResultProcess"/>
    <dgm:cxn modelId="{F77AFE64-2AEE-654E-BA4D-D5AA01F9B9DC}" type="presParOf" srcId="{857C8186-0B07-3646-ADF9-DC18670BFCE9}" destId="{49A3FB38-67A6-EE42-AEC6-89DA53942CBD}" srcOrd="8" destOrd="0" presId="urn:microsoft.com/office/officeart/2009/3/layout/RandomtoResultProcess"/>
    <dgm:cxn modelId="{60D1F28E-EE1F-F143-ADDC-03BBDAE41BCD}" type="presParOf" srcId="{857C8186-0B07-3646-ADF9-DC18670BFCE9}" destId="{3694475E-6306-8146-B33F-64079A37635B}" srcOrd="9" destOrd="0" presId="urn:microsoft.com/office/officeart/2009/3/layout/RandomtoResultProcess"/>
    <dgm:cxn modelId="{E4B4A6C0-5672-324C-ACD2-3E8D2F508E1E}" type="presParOf" srcId="{857C8186-0B07-3646-ADF9-DC18670BFCE9}" destId="{A0DEA22E-DEFD-6149-95A3-56A1DE56CA62}" srcOrd="10" destOrd="0" presId="urn:microsoft.com/office/officeart/2009/3/layout/RandomtoResultProcess"/>
    <dgm:cxn modelId="{32A39332-0ECF-F545-A54E-FBB22AE3BA7D}" type="presParOf" srcId="{857C8186-0B07-3646-ADF9-DC18670BFCE9}" destId="{E3058909-0D7F-4E40-A007-C0CD45C7C712}" srcOrd="11" destOrd="0" presId="urn:microsoft.com/office/officeart/2009/3/layout/RandomtoResultProcess"/>
    <dgm:cxn modelId="{B3AEE578-56B9-4D4E-95D6-EF25E28E59C4}" type="presParOf" srcId="{857C8186-0B07-3646-ADF9-DC18670BFCE9}" destId="{8ED1CF63-0297-E64F-8E4F-982D10BF95CB}" srcOrd="12" destOrd="0" presId="urn:microsoft.com/office/officeart/2009/3/layout/RandomtoResultProcess"/>
    <dgm:cxn modelId="{B15FD804-CCEF-9F4E-B52C-05B9A7EAB67F}" type="presParOf" srcId="{857C8186-0B07-3646-ADF9-DC18670BFCE9}" destId="{0E114D59-6BF9-4C47-BE3D-4D257DAB4A77}" srcOrd="13" destOrd="0" presId="urn:microsoft.com/office/officeart/2009/3/layout/RandomtoResultProcess"/>
    <dgm:cxn modelId="{CCF504C5-8831-7445-8092-5A0A00990D17}" type="presParOf" srcId="{857C8186-0B07-3646-ADF9-DC18670BFCE9}" destId="{B9DFFFE3-E124-054E-809A-26F8BC0D7BAA}" srcOrd="14" destOrd="0" presId="urn:microsoft.com/office/officeart/2009/3/layout/RandomtoResultProcess"/>
    <dgm:cxn modelId="{5F4A1EC0-3EF0-AE44-B5C4-48BE1D838627}" type="presParOf" srcId="{857C8186-0B07-3646-ADF9-DC18670BFCE9}" destId="{1A2E2723-81B1-8D48-94E3-27C7BDFB6E12}" srcOrd="15" destOrd="0" presId="urn:microsoft.com/office/officeart/2009/3/layout/RandomtoResultProcess"/>
    <dgm:cxn modelId="{027D0EFB-586E-1F45-A87D-8167EDF51817}" type="presParOf" srcId="{857C8186-0B07-3646-ADF9-DC18670BFCE9}" destId="{F721AD4D-CB59-BA42-BB65-C3C90988A52C}" srcOrd="16" destOrd="0" presId="urn:microsoft.com/office/officeart/2009/3/layout/RandomtoResultProcess"/>
    <dgm:cxn modelId="{C8FD7D46-5F55-D64B-B34D-D70F059263F7}" type="presParOf" srcId="{857C8186-0B07-3646-ADF9-DC18670BFCE9}" destId="{C161E83F-6E2C-C148-AAB2-C6EF431A840C}" srcOrd="17" destOrd="0" presId="urn:microsoft.com/office/officeart/2009/3/layout/RandomtoResultProcess"/>
    <dgm:cxn modelId="{2F1B5099-B6C7-1B47-8FC5-E70E7BE8C697}" type="presParOf" srcId="{857C8186-0B07-3646-ADF9-DC18670BFCE9}" destId="{E5799513-DE3B-9F4E-8204-AAACA8914258}" srcOrd="18" destOrd="0" presId="urn:microsoft.com/office/officeart/2009/3/layout/RandomtoResultProcess"/>
    <dgm:cxn modelId="{58EED05C-CC76-C84E-B629-70C09292E321}" type="presParOf" srcId="{D17DC28A-4856-554F-8BCC-94174504FA81}" destId="{A39AF143-15AE-E84B-BAE3-B806DFC150E4}" srcOrd="1" destOrd="0" presId="urn:microsoft.com/office/officeart/2009/3/layout/RandomtoResultProcess"/>
    <dgm:cxn modelId="{4D6EB4CC-9B61-D34C-B631-EF9561CB3007}" type="presParOf" srcId="{A39AF143-15AE-E84B-BAE3-B806DFC150E4}" destId="{13ED2816-FBDD-BF48-91F6-03A470ADA02E}" srcOrd="0" destOrd="0" presId="urn:microsoft.com/office/officeart/2009/3/layout/RandomtoResultProcess"/>
    <dgm:cxn modelId="{1786CB00-37B5-3A41-98C4-FED456BABDF3}" type="presParOf" srcId="{A39AF143-15AE-E84B-BAE3-B806DFC150E4}" destId="{EEF0CCFB-68FB-EC44-BB6C-27FDA32B38F1}" srcOrd="1" destOrd="0" presId="urn:microsoft.com/office/officeart/2009/3/layout/RandomtoResultProcess"/>
    <dgm:cxn modelId="{34CB1014-C83C-C84F-97B8-19D0886AA03F}" type="presParOf" srcId="{D17DC28A-4856-554F-8BCC-94174504FA81}" destId="{509EFC62-F132-314B-A411-FD50D31610C3}" srcOrd="2" destOrd="0" presId="urn:microsoft.com/office/officeart/2009/3/layout/RandomtoResultProcess"/>
    <dgm:cxn modelId="{C2B51834-3672-D54D-9525-1CED89B57B91}" type="presParOf" srcId="{D17DC28A-4856-554F-8BCC-94174504FA81}" destId="{F47CF6FE-1A3D-1C40-9FA5-209310FFD4BF}" srcOrd="3" destOrd="0" presId="urn:microsoft.com/office/officeart/2009/3/layout/RandomtoResultProcess"/>
    <dgm:cxn modelId="{A7D886B6-5271-4149-AE2A-7C5DC94F4F76}" type="presParOf" srcId="{F47CF6FE-1A3D-1C40-9FA5-209310FFD4BF}" destId="{C7FEA095-380A-9941-9B45-BD07C6FEC871}" srcOrd="0" destOrd="0" presId="urn:microsoft.com/office/officeart/2009/3/layout/RandomtoResultProcess"/>
    <dgm:cxn modelId="{BACDEDFF-E693-FE4A-98FD-76A48B424878}" type="presParOf" srcId="{F47CF6FE-1A3D-1C40-9FA5-209310FFD4BF}" destId="{13026877-BB5D-3A40-9447-2C7AA87B6D95}" srcOrd="1" destOrd="0" presId="urn:microsoft.com/office/officeart/2009/3/layout/RandomtoResultProcess"/>
    <dgm:cxn modelId="{7DB3DE48-A7B5-0846-BCBB-5F67E66FB43A}" type="presParOf" srcId="{D17DC28A-4856-554F-8BCC-94174504FA81}" destId="{232D3267-BF7B-CD47-A59A-1472DA32E2A5}" srcOrd="4" destOrd="0" presId="urn:microsoft.com/office/officeart/2009/3/layout/RandomtoResultProcess"/>
    <dgm:cxn modelId="{561B91D2-BC30-4A4D-9087-C5782982382C}" type="presParOf" srcId="{232D3267-BF7B-CD47-A59A-1472DA32E2A5}" destId="{7B02D0F3-0D8E-964E-9ECE-694BCE5CAA9B}" srcOrd="0" destOrd="0" presId="urn:microsoft.com/office/officeart/2009/3/layout/RandomtoResultProcess"/>
    <dgm:cxn modelId="{E54DE263-5E5A-D24A-9C73-F64AC8044671}" type="presParOf" srcId="{232D3267-BF7B-CD47-A59A-1472DA32E2A5}" destId="{8A0D5D41-6E18-4F40-807B-CC89C1FFDD4A}"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8F2F9D-F3BD-412A-A0E9-0C22B5DEFB7C}" type="doc">
      <dgm:prSet loTypeId="urn:microsoft.com/office/officeart/2016/7/layout/BasicLinearProcessNumbered" loCatId="process" qsTypeId="urn:microsoft.com/office/officeart/2005/8/quickstyle/simple5" qsCatId="simple" csTypeId="urn:microsoft.com/office/officeart/2005/8/colors/colorful2" csCatId="colorful" phldr="1"/>
      <dgm:spPr/>
      <dgm:t>
        <a:bodyPr/>
        <a:lstStyle/>
        <a:p>
          <a:endParaRPr lang="en-US"/>
        </a:p>
      </dgm:t>
    </dgm:pt>
    <dgm:pt modelId="{5F606559-7C39-4DB2-8D69-EF5A04DCD6D9}">
      <dgm:prSet/>
      <dgm:spPr/>
      <dgm:t>
        <a:bodyPr/>
        <a:lstStyle/>
        <a:p>
          <a:pPr algn="ctr"/>
          <a:r>
            <a:rPr lang="en-GB" dirty="0">
              <a:latin typeface="Calibri" panose="020F0502020204030204" pitchFamily="34" charset="0"/>
              <a:cs typeface="Calibri" panose="020F0502020204030204" pitchFamily="34" charset="0"/>
            </a:rPr>
            <a:t>Every day we are confronted with information through the media that calls us to change in terms of waste, but have we changed anything in ourselves?</a:t>
          </a:r>
          <a:endParaRPr lang="en-US" dirty="0">
            <a:latin typeface="Calibri" panose="020F0502020204030204" pitchFamily="34" charset="0"/>
            <a:cs typeface="Calibri" panose="020F0502020204030204" pitchFamily="34" charset="0"/>
          </a:endParaRPr>
        </a:p>
      </dgm:t>
    </dgm:pt>
    <dgm:pt modelId="{5E63772A-2305-421C-8DD0-7639CF5A2D6B}" type="parTrans" cxnId="{8EC2A4FB-FD93-4D73-88DE-DD2B9642F28F}">
      <dgm:prSet/>
      <dgm:spPr/>
      <dgm:t>
        <a:bodyPr/>
        <a:lstStyle/>
        <a:p>
          <a:endParaRPr lang="en-US"/>
        </a:p>
      </dgm:t>
    </dgm:pt>
    <dgm:pt modelId="{563B6112-7F8F-4ECB-93C6-4E07237745C7}" type="sibTrans" cxnId="{8EC2A4FB-FD93-4D73-88DE-DD2B9642F28F}">
      <dgm:prSet phldrT="1" phldr="0"/>
      <dgm:spPr/>
      <dgm:t>
        <a:bodyPr/>
        <a:lstStyle/>
        <a:p>
          <a:r>
            <a:rPr lang="en-US"/>
            <a:t>1</a:t>
          </a:r>
        </a:p>
      </dgm:t>
    </dgm:pt>
    <dgm:pt modelId="{70CC7287-2D7F-4DC9-91DE-2C1B08A03280}">
      <dgm:prSet/>
      <dgm:spPr/>
      <dgm:t>
        <a:bodyPr/>
        <a:lstStyle/>
        <a:p>
          <a:pPr algn="ctr"/>
          <a:r>
            <a:rPr lang="en-GB" dirty="0">
              <a:latin typeface="Calibri" panose="020F0502020204030204" pitchFamily="34" charset="0"/>
              <a:cs typeface="Calibri" panose="020F0502020204030204" pitchFamily="34" charset="0"/>
            </a:rPr>
            <a:t>What exactly is the motivating factor that drives us in terms of waste-related changes?</a:t>
          </a:r>
          <a:endParaRPr lang="en-US" dirty="0">
            <a:latin typeface="Calibri" panose="020F0502020204030204" pitchFamily="34" charset="0"/>
            <a:cs typeface="Calibri" panose="020F0502020204030204" pitchFamily="34" charset="0"/>
          </a:endParaRPr>
        </a:p>
      </dgm:t>
    </dgm:pt>
    <dgm:pt modelId="{B769C0A2-41F1-41B4-82B7-9ACF54986F94}" type="parTrans" cxnId="{A41B3EB2-CAE7-4228-BA0B-173CAE02D4C8}">
      <dgm:prSet/>
      <dgm:spPr/>
      <dgm:t>
        <a:bodyPr/>
        <a:lstStyle/>
        <a:p>
          <a:endParaRPr lang="en-US"/>
        </a:p>
      </dgm:t>
    </dgm:pt>
    <dgm:pt modelId="{95748783-C6FE-4CC5-9F6C-9B316DBAC030}" type="sibTrans" cxnId="{A41B3EB2-CAE7-4228-BA0B-173CAE02D4C8}">
      <dgm:prSet phldrT="2" phldr="0"/>
      <dgm:spPr/>
      <dgm:t>
        <a:bodyPr/>
        <a:lstStyle/>
        <a:p>
          <a:r>
            <a:rPr lang="en-US"/>
            <a:t>2</a:t>
          </a:r>
        </a:p>
      </dgm:t>
    </dgm:pt>
    <dgm:pt modelId="{EF02322C-A0A1-0246-B776-463970FAC3BD}" type="pres">
      <dgm:prSet presAssocID="{2C8F2F9D-F3BD-412A-A0E9-0C22B5DEFB7C}" presName="Name0" presStyleCnt="0">
        <dgm:presLayoutVars>
          <dgm:animLvl val="lvl"/>
          <dgm:resizeHandles val="exact"/>
        </dgm:presLayoutVars>
      </dgm:prSet>
      <dgm:spPr/>
    </dgm:pt>
    <dgm:pt modelId="{3B74BF87-7FFD-A540-B4A7-4707B02CFEA0}" type="pres">
      <dgm:prSet presAssocID="{5F606559-7C39-4DB2-8D69-EF5A04DCD6D9}" presName="compositeNode" presStyleCnt="0">
        <dgm:presLayoutVars>
          <dgm:bulletEnabled val="1"/>
        </dgm:presLayoutVars>
      </dgm:prSet>
      <dgm:spPr/>
    </dgm:pt>
    <dgm:pt modelId="{2BC9FDFF-25A2-BD4B-9A22-A33E131A0386}" type="pres">
      <dgm:prSet presAssocID="{5F606559-7C39-4DB2-8D69-EF5A04DCD6D9}" presName="bgRect" presStyleLbl="bgAccFollowNode1" presStyleIdx="0" presStyleCnt="2"/>
      <dgm:spPr/>
    </dgm:pt>
    <dgm:pt modelId="{B11B4A7B-0A7B-D748-85A8-4DD9B278FB7C}" type="pres">
      <dgm:prSet presAssocID="{563B6112-7F8F-4ECB-93C6-4E07237745C7}" presName="sibTransNodeCircle" presStyleLbl="alignNode1" presStyleIdx="0" presStyleCnt="4">
        <dgm:presLayoutVars>
          <dgm:chMax val="0"/>
          <dgm:bulletEnabled/>
        </dgm:presLayoutVars>
      </dgm:prSet>
      <dgm:spPr/>
    </dgm:pt>
    <dgm:pt modelId="{25C4B890-A59B-FD40-8C93-8C7ED86E93F1}" type="pres">
      <dgm:prSet presAssocID="{5F606559-7C39-4DB2-8D69-EF5A04DCD6D9}" presName="bottomLine" presStyleLbl="alignNode1" presStyleIdx="1" presStyleCnt="4">
        <dgm:presLayoutVars/>
      </dgm:prSet>
      <dgm:spPr/>
    </dgm:pt>
    <dgm:pt modelId="{ED9FE663-656E-3344-B198-1FE10AF2F8A1}" type="pres">
      <dgm:prSet presAssocID="{5F606559-7C39-4DB2-8D69-EF5A04DCD6D9}" presName="nodeText" presStyleLbl="bgAccFollowNode1" presStyleIdx="0" presStyleCnt="2">
        <dgm:presLayoutVars>
          <dgm:bulletEnabled val="1"/>
        </dgm:presLayoutVars>
      </dgm:prSet>
      <dgm:spPr/>
    </dgm:pt>
    <dgm:pt modelId="{EA8EECC6-63D9-554E-91D7-B6B927B2B738}" type="pres">
      <dgm:prSet presAssocID="{563B6112-7F8F-4ECB-93C6-4E07237745C7}" presName="sibTrans" presStyleCnt="0"/>
      <dgm:spPr/>
    </dgm:pt>
    <dgm:pt modelId="{61B1733C-2EE4-0041-9E9C-E3B7C9899AEB}" type="pres">
      <dgm:prSet presAssocID="{70CC7287-2D7F-4DC9-91DE-2C1B08A03280}" presName="compositeNode" presStyleCnt="0">
        <dgm:presLayoutVars>
          <dgm:bulletEnabled val="1"/>
        </dgm:presLayoutVars>
      </dgm:prSet>
      <dgm:spPr/>
    </dgm:pt>
    <dgm:pt modelId="{23C23ADD-75FA-0049-90B2-B60F20A12C0C}" type="pres">
      <dgm:prSet presAssocID="{70CC7287-2D7F-4DC9-91DE-2C1B08A03280}" presName="bgRect" presStyleLbl="bgAccFollowNode1" presStyleIdx="1" presStyleCnt="2"/>
      <dgm:spPr/>
    </dgm:pt>
    <dgm:pt modelId="{64353C94-2FF5-4242-BB09-2C2542568608}" type="pres">
      <dgm:prSet presAssocID="{95748783-C6FE-4CC5-9F6C-9B316DBAC030}" presName="sibTransNodeCircle" presStyleLbl="alignNode1" presStyleIdx="2" presStyleCnt="4">
        <dgm:presLayoutVars>
          <dgm:chMax val="0"/>
          <dgm:bulletEnabled/>
        </dgm:presLayoutVars>
      </dgm:prSet>
      <dgm:spPr/>
    </dgm:pt>
    <dgm:pt modelId="{153F0032-E30F-9340-94BA-04C3EABE1F3D}" type="pres">
      <dgm:prSet presAssocID="{70CC7287-2D7F-4DC9-91DE-2C1B08A03280}" presName="bottomLine" presStyleLbl="alignNode1" presStyleIdx="3" presStyleCnt="4">
        <dgm:presLayoutVars/>
      </dgm:prSet>
      <dgm:spPr/>
    </dgm:pt>
    <dgm:pt modelId="{2CB659DB-BE4E-FB40-B1AC-A8BEEAF3AB07}" type="pres">
      <dgm:prSet presAssocID="{70CC7287-2D7F-4DC9-91DE-2C1B08A03280}" presName="nodeText" presStyleLbl="bgAccFollowNode1" presStyleIdx="1" presStyleCnt="2">
        <dgm:presLayoutVars>
          <dgm:bulletEnabled val="1"/>
        </dgm:presLayoutVars>
      </dgm:prSet>
      <dgm:spPr/>
    </dgm:pt>
  </dgm:ptLst>
  <dgm:cxnLst>
    <dgm:cxn modelId="{9DA8F770-6BEC-594C-9A83-2DA082D7C226}" type="presOf" srcId="{5F606559-7C39-4DB2-8D69-EF5A04DCD6D9}" destId="{ED9FE663-656E-3344-B198-1FE10AF2F8A1}" srcOrd="1" destOrd="0" presId="urn:microsoft.com/office/officeart/2016/7/layout/BasicLinearProcessNumbered"/>
    <dgm:cxn modelId="{B9D6F871-C614-5F43-893D-2CA6B5414E82}" type="presOf" srcId="{95748783-C6FE-4CC5-9F6C-9B316DBAC030}" destId="{64353C94-2FF5-4242-BB09-2C2542568608}" srcOrd="0" destOrd="0" presId="urn:microsoft.com/office/officeart/2016/7/layout/BasicLinearProcessNumbered"/>
    <dgm:cxn modelId="{F785E588-EA7D-A54E-82A7-6E9C86BAE4DE}" type="presOf" srcId="{563B6112-7F8F-4ECB-93C6-4E07237745C7}" destId="{B11B4A7B-0A7B-D748-85A8-4DD9B278FB7C}" srcOrd="0" destOrd="0" presId="urn:microsoft.com/office/officeart/2016/7/layout/BasicLinearProcessNumbered"/>
    <dgm:cxn modelId="{A41B3EB2-CAE7-4228-BA0B-173CAE02D4C8}" srcId="{2C8F2F9D-F3BD-412A-A0E9-0C22B5DEFB7C}" destId="{70CC7287-2D7F-4DC9-91DE-2C1B08A03280}" srcOrd="1" destOrd="0" parTransId="{B769C0A2-41F1-41B4-82B7-9ACF54986F94}" sibTransId="{95748783-C6FE-4CC5-9F6C-9B316DBAC030}"/>
    <dgm:cxn modelId="{45D44AB5-8296-8640-AB6D-CB0600B1BA67}" type="presOf" srcId="{2C8F2F9D-F3BD-412A-A0E9-0C22B5DEFB7C}" destId="{EF02322C-A0A1-0246-B776-463970FAC3BD}" srcOrd="0" destOrd="0" presId="urn:microsoft.com/office/officeart/2016/7/layout/BasicLinearProcessNumbered"/>
    <dgm:cxn modelId="{8C62FCBE-43B9-AB4C-9B77-0FCE03DCC9F1}" type="presOf" srcId="{70CC7287-2D7F-4DC9-91DE-2C1B08A03280}" destId="{23C23ADD-75FA-0049-90B2-B60F20A12C0C}" srcOrd="0" destOrd="0" presId="urn:microsoft.com/office/officeart/2016/7/layout/BasicLinearProcessNumbered"/>
    <dgm:cxn modelId="{940FA4E9-602E-784E-8A2E-89DB220C74FC}" type="presOf" srcId="{5F606559-7C39-4DB2-8D69-EF5A04DCD6D9}" destId="{2BC9FDFF-25A2-BD4B-9A22-A33E131A0386}" srcOrd="0" destOrd="0" presId="urn:microsoft.com/office/officeart/2016/7/layout/BasicLinearProcessNumbered"/>
    <dgm:cxn modelId="{244BD0F1-EED0-DA41-908F-BB8AB6BF342D}" type="presOf" srcId="{70CC7287-2D7F-4DC9-91DE-2C1B08A03280}" destId="{2CB659DB-BE4E-FB40-B1AC-A8BEEAF3AB07}" srcOrd="1" destOrd="0" presId="urn:microsoft.com/office/officeart/2016/7/layout/BasicLinearProcessNumbered"/>
    <dgm:cxn modelId="{8EC2A4FB-FD93-4D73-88DE-DD2B9642F28F}" srcId="{2C8F2F9D-F3BD-412A-A0E9-0C22B5DEFB7C}" destId="{5F606559-7C39-4DB2-8D69-EF5A04DCD6D9}" srcOrd="0" destOrd="0" parTransId="{5E63772A-2305-421C-8DD0-7639CF5A2D6B}" sibTransId="{563B6112-7F8F-4ECB-93C6-4E07237745C7}"/>
    <dgm:cxn modelId="{588B646A-AA5C-F447-A8B5-0D2727194943}" type="presParOf" srcId="{EF02322C-A0A1-0246-B776-463970FAC3BD}" destId="{3B74BF87-7FFD-A540-B4A7-4707B02CFEA0}" srcOrd="0" destOrd="0" presId="urn:microsoft.com/office/officeart/2016/7/layout/BasicLinearProcessNumbered"/>
    <dgm:cxn modelId="{F491FA9E-FAD9-0E47-AF02-A945CD888985}" type="presParOf" srcId="{3B74BF87-7FFD-A540-B4A7-4707B02CFEA0}" destId="{2BC9FDFF-25A2-BD4B-9A22-A33E131A0386}" srcOrd="0" destOrd="0" presId="urn:microsoft.com/office/officeart/2016/7/layout/BasicLinearProcessNumbered"/>
    <dgm:cxn modelId="{31DA98A2-B719-8A4E-82A4-E02EDA38D115}" type="presParOf" srcId="{3B74BF87-7FFD-A540-B4A7-4707B02CFEA0}" destId="{B11B4A7B-0A7B-D748-85A8-4DD9B278FB7C}" srcOrd="1" destOrd="0" presId="urn:microsoft.com/office/officeart/2016/7/layout/BasicLinearProcessNumbered"/>
    <dgm:cxn modelId="{F15486B1-8F86-0D4E-9BF1-46166EB4D373}" type="presParOf" srcId="{3B74BF87-7FFD-A540-B4A7-4707B02CFEA0}" destId="{25C4B890-A59B-FD40-8C93-8C7ED86E93F1}" srcOrd="2" destOrd="0" presId="urn:microsoft.com/office/officeart/2016/7/layout/BasicLinearProcessNumbered"/>
    <dgm:cxn modelId="{0D333471-E064-B941-A945-5AE8E26F3846}" type="presParOf" srcId="{3B74BF87-7FFD-A540-B4A7-4707B02CFEA0}" destId="{ED9FE663-656E-3344-B198-1FE10AF2F8A1}" srcOrd="3" destOrd="0" presId="urn:microsoft.com/office/officeart/2016/7/layout/BasicLinearProcessNumbered"/>
    <dgm:cxn modelId="{775D89B1-5751-C247-93DC-1622ADB268CC}" type="presParOf" srcId="{EF02322C-A0A1-0246-B776-463970FAC3BD}" destId="{EA8EECC6-63D9-554E-91D7-B6B927B2B738}" srcOrd="1" destOrd="0" presId="urn:microsoft.com/office/officeart/2016/7/layout/BasicLinearProcessNumbered"/>
    <dgm:cxn modelId="{43BE5ADA-2C07-834F-926E-0249874C8288}" type="presParOf" srcId="{EF02322C-A0A1-0246-B776-463970FAC3BD}" destId="{61B1733C-2EE4-0041-9E9C-E3B7C9899AEB}" srcOrd="2" destOrd="0" presId="urn:microsoft.com/office/officeart/2016/7/layout/BasicLinearProcessNumbered"/>
    <dgm:cxn modelId="{8102FFA2-724F-0B45-8FE3-F1B422DFDFD4}" type="presParOf" srcId="{61B1733C-2EE4-0041-9E9C-E3B7C9899AEB}" destId="{23C23ADD-75FA-0049-90B2-B60F20A12C0C}" srcOrd="0" destOrd="0" presId="urn:microsoft.com/office/officeart/2016/7/layout/BasicLinearProcessNumbered"/>
    <dgm:cxn modelId="{5C551B0B-1827-DA42-988A-65143B0B34CF}" type="presParOf" srcId="{61B1733C-2EE4-0041-9E9C-E3B7C9899AEB}" destId="{64353C94-2FF5-4242-BB09-2C2542568608}" srcOrd="1" destOrd="0" presId="urn:microsoft.com/office/officeart/2016/7/layout/BasicLinearProcessNumbered"/>
    <dgm:cxn modelId="{403EB4F2-AE4D-4B4C-AFCD-F231952FB3ED}" type="presParOf" srcId="{61B1733C-2EE4-0041-9E9C-E3B7C9899AEB}" destId="{153F0032-E30F-9340-94BA-04C3EABE1F3D}" srcOrd="2" destOrd="0" presId="urn:microsoft.com/office/officeart/2016/7/layout/BasicLinearProcessNumbered"/>
    <dgm:cxn modelId="{A7B13C1E-39DA-8D40-AF9C-E6E7028F3183}" type="presParOf" srcId="{61B1733C-2EE4-0041-9E9C-E3B7C9899AEB}" destId="{2CB659DB-BE4E-FB40-B1AC-A8BEEAF3AB0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5C9291-3A86-4C37-95F3-F407EB86632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25F0405-5821-4FE4-84FC-58115FE1A97A}">
      <dgm:prSet/>
      <dgm:spPr/>
      <dgm:t>
        <a:bodyPr/>
        <a:lstStyle/>
        <a:p>
          <a:r>
            <a:rPr lang="hr-HR" b="1" dirty="0" err="1">
              <a:latin typeface="Calibri" panose="020F0502020204030204" pitchFamily="34" charset="0"/>
              <a:cs typeface="Calibri" panose="020F0502020204030204" pitchFamily="34" charset="0"/>
            </a:rPr>
            <a:t>Adsorption</a:t>
          </a:r>
          <a:endParaRPr lang="en-US" dirty="0">
            <a:latin typeface="Calibri" panose="020F0502020204030204" pitchFamily="34" charset="0"/>
            <a:cs typeface="Calibri" panose="020F0502020204030204" pitchFamily="34" charset="0"/>
          </a:endParaRPr>
        </a:p>
      </dgm:t>
    </dgm:pt>
    <dgm:pt modelId="{3BF518E5-0A73-45D2-A21F-E7129B138502}" type="parTrans" cxnId="{DF783E3C-A20F-4C22-84A4-33C712161B0D}">
      <dgm:prSet/>
      <dgm:spPr/>
      <dgm:t>
        <a:bodyPr/>
        <a:lstStyle/>
        <a:p>
          <a:endParaRPr lang="en-US"/>
        </a:p>
      </dgm:t>
    </dgm:pt>
    <dgm:pt modelId="{5C7E36D2-F90D-4BDE-8EFA-CB7977EEA417}" type="sibTrans" cxnId="{DF783E3C-A20F-4C22-84A4-33C712161B0D}">
      <dgm:prSet/>
      <dgm:spPr/>
      <dgm:t>
        <a:bodyPr/>
        <a:lstStyle/>
        <a:p>
          <a:endParaRPr lang="en-US"/>
        </a:p>
      </dgm:t>
    </dgm:pt>
    <dgm:pt modelId="{B0B0B37A-9FD9-47EE-BBBA-0214205B39D7}">
      <dgm:prSet/>
      <dgm:spPr/>
      <dgm:t>
        <a:bodyPr/>
        <a:lstStyle/>
        <a:p>
          <a:r>
            <a:rPr lang="hr-HR" b="1" dirty="0" err="1">
              <a:latin typeface="Calibri" panose="020F0502020204030204" pitchFamily="34" charset="0"/>
              <a:cs typeface="Calibri" panose="020F0502020204030204" pitchFamily="34" charset="0"/>
            </a:rPr>
            <a:t>They</a:t>
          </a:r>
          <a:r>
            <a:rPr lang="hr-HR" b="1" dirty="0">
              <a:latin typeface="Calibri" panose="020F0502020204030204" pitchFamily="34" charset="0"/>
              <a:cs typeface="Calibri" panose="020F0502020204030204" pitchFamily="34" charset="0"/>
            </a:rPr>
            <a:t> </a:t>
          </a:r>
          <a:r>
            <a:rPr lang="hr-HR" b="1" dirty="0" err="1">
              <a:latin typeface="Calibri" panose="020F0502020204030204" pitchFamily="34" charset="0"/>
              <a:cs typeface="Calibri" panose="020F0502020204030204" pitchFamily="34" charset="0"/>
            </a:rPr>
            <a:t>react</a:t>
          </a:r>
          <a:r>
            <a:rPr lang="hr-HR" b="1" dirty="0">
              <a:latin typeface="Calibri" panose="020F0502020204030204" pitchFamily="34" charset="0"/>
              <a:cs typeface="Calibri" panose="020F0502020204030204" pitchFamily="34" charset="0"/>
            </a:rPr>
            <a:t> </a:t>
          </a:r>
          <a:r>
            <a:rPr lang="hr-HR" b="1" dirty="0" err="1">
              <a:latin typeface="Calibri" panose="020F0502020204030204" pitchFamily="34" charset="0"/>
              <a:cs typeface="Calibri" panose="020F0502020204030204" pitchFamily="34" charset="0"/>
            </a:rPr>
            <a:t>with</a:t>
          </a:r>
          <a:r>
            <a:rPr lang="hr-HR" b="1" dirty="0">
              <a:latin typeface="Calibri" panose="020F0502020204030204" pitchFamily="34" charset="0"/>
              <a:cs typeface="Calibri" panose="020F0502020204030204" pitchFamily="34" charset="0"/>
            </a:rPr>
            <a:t> </a:t>
          </a:r>
          <a:r>
            <a:rPr lang="hr-HR" b="1" dirty="0" err="1">
              <a:latin typeface="Calibri" panose="020F0502020204030204" pitchFamily="34" charset="0"/>
              <a:cs typeface="Calibri" panose="020F0502020204030204" pitchFamily="34" charset="0"/>
            </a:rPr>
            <a:t>contaminants</a:t>
          </a:r>
          <a:endParaRPr lang="en-US" dirty="0">
            <a:latin typeface="Calibri" panose="020F0502020204030204" pitchFamily="34" charset="0"/>
            <a:cs typeface="Calibri" panose="020F0502020204030204" pitchFamily="34" charset="0"/>
          </a:endParaRPr>
        </a:p>
      </dgm:t>
    </dgm:pt>
    <dgm:pt modelId="{15642648-B063-4DC3-AD5A-2315C1C121DA}" type="parTrans" cxnId="{0CE80581-D57C-42E3-A590-52D810D08E3F}">
      <dgm:prSet/>
      <dgm:spPr/>
      <dgm:t>
        <a:bodyPr/>
        <a:lstStyle/>
        <a:p>
          <a:endParaRPr lang="en-US"/>
        </a:p>
      </dgm:t>
    </dgm:pt>
    <dgm:pt modelId="{490CA3AE-3EB9-49EF-B1CC-E194AF35E9C5}" type="sibTrans" cxnId="{0CE80581-D57C-42E3-A590-52D810D08E3F}">
      <dgm:prSet/>
      <dgm:spPr/>
      <dgm:t>
        <a:bodyPr/>
        <a:lstStyle/>
        <a:p>
          <a:endParaRPr lang="en-US"/>
        </a:p>
      </dgm:t>
    </dgm:pt>
    <dgm:pt modelId="{950C3B4A-3D43-4651-BFEC-1866789F8994}">
      <dgm:prSet/>
      <dgm:spPr/>
      <dgm:t>
        <a:bodyPr/>
        <a:lstStyle/>
        <a:p>
          <a:r>
            <a:rPr lang="en-GB" b="1" dirty="0">
              <a:latin typeface="Calibri" panose="020F0502020204030204" pitchFamily="34" charset="0"/>
              <a:cs typeface="Calibri" panose="020F0502020204030204" pitchFamily="34" charset="0"/>
            </a:rPr>
            <a:t>It's hard to wash!</a:t>
          </a:r>
          <a:endParaRPr lang="en-US" b="1" dirty="0">
            <a:latin typeface="Calibri" panose="020F0502020204030204" pitchFamily="34" charset="0"/>
            <a:cs typeface="Calibri" panose="020F0502020204030204" pitchFamily="34" charset="0"/>
          </a:endParaRPr>
        </a:p>
      </dgm:t>
    </dgm:pt>
    <dgm:pt modelId="{C2038B33-FB96-46BC-9336-EB6E773DB1A4}" type="parTrans" cxnId="{130AEAF2-106D-40DD-BEA2-316524AC80A8}">
      <dgm:prSet/>
      <dgm:spPr/>
      <dgm:t>
        <a:bodyPr/>
        <a:lstStyle/>
        <a:p>
          <a:endParaRPr lang="en-US"/>
        </a:p>
      </dgm:t>
    </dgm:pt>
    <dgm:pt modelId="{E0DD3625-E0F5-408B-A29A-981FB9112AB6}" type="sibTrans" cxnId="{130AEAF2-106D-40DD-BEA2-316524AC80A8}">
      <dgm:prSet/>
      <dgm:spPr/>
      <dgm:t>
        <a:bodyPr/>
        <a:lstStyle/>
        <a:p>
          <a:endParaRPr lang="en-US"/>
        </a:p>
      </dgm:t>
    </dgm:pt>
    <dgm:pt modelId="{640A2FC8-B2A0-4E41-A9FA-5C5CAB058E52}" type="pres">
      <dgm:prSet presAssocID="{245C9291-3A86-4C37-95F3-F407EB86632B}" presName="hierChild1" presStyleCnt="0">
        <dgm:presLayoutVars>
          <dgm:chPref val="1"/>
          <dgm:dir/>
          <dgm:animOne val="branch"/>
          <dgm:animLvl val="lvl"/>
          <dgm:resizeHandles/>
        </dgm:presLayoutVars>
      </dgm:prSet>
      <dgm:spPr/>
    </dgm:pt>
    <dgm:pt modelId="{3C840C5C-73BD-E441-818B-7D6129103C82}" type="pres">
      <dgm:prSet presAssocID="{925F0405-5821-4FE4-84FC-58115FE1A97A}" presName="hierRoot1" presStyleCnt="0"/>
      <dgm:spPr/>
    </dgm:pt>
    <dgm:pt modelId="{AC12460D-2E1F-AC40-B3BF-DBA312755322}" type="pres">
      <dgm:prSet presAssocID="{925F0405-5821-4FE4-84FC-58115FE1A97A}" presName="composite" presStyleCnt="0"/>
      <dgm:spPr/>
    </dgm:pt>
    <dgm:pt modelId="{CC2DEBA1-4AC9-664A-96F6-9BA24D8E4EC8}" type="pres">
      <dgm:prSet presAssocID="{925F0405-5821-4FE4-84FC-58115FE1A97A}" presName="background" presStyleLbl="node0" presStyleIdx="0" presStyleCnt="3"/>
      <dgm:spPr/>
    </dgm:pt>
    <dgm:pt modelId="{DA708D52-CEBB-1443-A551-4E05F3FACFDD}" type="pres">
      <dgm:prSet presAssocID="{925F0405-5821-4FE4-84FC-58115FE1A97A}" presName="text" presStyleLbl="fgAcc0" presStyleIdx="0" presStyleCnt="3">
        <dgm:presLayoutVars>
          <dgm:chPref val="3"/>
        </dgm:presLayoutVars>
      </dgm:prSet>
      <dgm:spPr/>
    </dgm:pt>
    <dgm:pt modelId="{50A604DD-57A8-A848-BD59-0855AD168BC8}" type="pres">
      <dgm:prSet presAssocID="{925F0405-5821-4FE4-84FC-58115FE1A97A}" presName="hierChild2" presStyleCnt="0"/>
      <dgm:spPr/>
    </dgm:pt>
    <dgm:pt modelId="{E465260B-1DB8-254D-9E72-A5E430DD85A4}" type="pres">
      <dgm:prSet presAssocID="{B0B0B37A-9FD9-47EE-BBBA-0214205B39D7}" presName="hierRoot1" presStyleCnt="0"/>
      <dgm:spPr/>
    </dgm:pt>
    <dgm:pt modelId="{5CC62FB7-E6AA-424A-AF9F-974635601CBC}" type="pres">
      <dgm:prSet presAssocID="{B0B0B37A-9FD9-47EE-BBBA-0214205B39D7}" presName="composite" presStyleCnt="0"/>
      <dgm:spPr/>
    </dgm:pt>
    <dgm:pt modelId="{D9DD47A8-CC9D-5C45-8370-D74F00250888}" type="pres">
      <dgm:prSet presAssocID="{B0B0B37A-9FD9-47EE-BBBA-0214205B39D7}" presName="background" presStyleLbl="node0" presStyleIdx="1" presStyleCnt="3"/>
      <dgm:spPr/>
    </dgm:pt>
    <dgm:pt modelId="{EBDDF7B3-444B-6A40-93A0-4BC13CD7CBF5}" type="pres">
      <dgm:prSet presAssocID="{B0B0B37A-9FD9-47EE-BBBA-0214205B39D7}" presName="text" presStyleLbl="fgAcc0" presStyleIdx="1" presStyleCnt="3">
        <dgm:presLayoutVars>
          <dgm:chPref val="3"/>
        </dgm:presLayoutVars>
      </dgm:prSet>
      <dgm:spPr/>
    </dgm:pt>
    <dgm:pt modelId="{7A654112-D232-B045-B439-46028B73F66E}" type="pres">
      <dgm:prSet presAssocID="{B0B0B37A-9FD9-47EE-BBBA-0214205B39D7}" presName="hierChild2" presStyleCnt="0"/>
      <dgm:spPr/>
    </dgm:pt>
    <dgm:pt modelId="{13A61B02-87B1-544E-8673-F44E4465C7D8}" type="pres">
      <dgm:prSet presAssocID="{950C3B4A-3D43-4651-BFEC-1866789F8994}" presName="hierRoot1" presStyleCnt="0"/>
      <dgm:spPr/>
    </dgm:pt>
    <dgm:pt modelId="{8FC2A250-A2E1-7047-9C10-F2BA43AA1C66}" type="pres">
      <dgm:prSet presAssocID="{950C3B4A-3D43-4651-BFEC-1866789F8994}" presName="composite" presStyleCnt="0"/>
      <dgm:spPr/>
    </dgm:pt>
    <dgm:pt modelId="{A1CEC7D9-D659-0943-A552-40C62CA40312}" type="pres">
      <dgm:prSet presAssocID="{950C3B4A-3D43-4651-BFEC-1866789F8994}" presName="background" presStyleLbl="node0" presStyleIdx="2" presStyleCnt="3"/>
      <dgm:spPr/>
    </dgm:pt>
    <dgm:pt modelId="{18C2DF6D-1F33-3342-AADB-7839FED2FAA7}" type="pres">
      <dgm:prSet presAssocID="{950C3B4A-3D43-4651-BFEC-1866789F8994}" presName="text" presStyleLbl="fgAcc0" presStyleIdx="2" presStyleCnt="3">
        <dgm:presLayoutVars>
          <dgm:chPref val="3"/>
        </dgm:presLayoutVars>
      </dgm:prSet>
      <dgm:spPr/>
    </dgm:pt>
    <dgm:pt modelId="{36ABA25C-FE98-C342-95D9-D255C4A0853E}" type="pres">
      <dgm:prSet presAssocID="{950C3B4A-3D43-4651-BFEC-1866789F8994}" presName="hierChild2" presStyleCnt="0"/>
      <dgm:spPr/>
    </dgm:pt>
  </dgm:ptLst>
  <dgm:cxnLst>
    <dgm:cxn modelId="{CDF6B227-7643-0A42-AB8E-F70C84C5A56F}" type="presOf" srcId="{245C9291-3A86-4C37-95F3-F407EB86632B}" destId="{640A2FC8-B2A0-4E41-A9FA-5C5CAB058E52}" srcOrd="0" destOrd="0" presId="urn:microsoft.com/office/officeart/2005/8/layout/hierarchy1"/>
    <dgm:cxn modelId="{DF783E3C-A20F-4C22-84A4-33C712161B0D}" srcId="{245C9291-3A86-4C37-95F3-F407EB86632B}" destId="{925F0405-5821-4FE4-84FC-58115FE1A97A}" srcOrd="0" destOrd="0" parTransId="{3BF518E5-0A73-45D2-A21F-E7129B138502}" sibTransId="{5C7E36D2-F90D-4BDE-8EFA-CB7977EEA417}"/>
    <dgm:cxn modelId="{DC7B765E-9DC6-044B-BB4F-1D8BDC6A0763}" type="presOf" srcId="{950C3B4A-3D43-4651-BFEC-1866789F8994}" destId="{18C2DF6D-1F33-3342-AADB-7839FED2FAA7}" srcOrd="0" destOrd="0" presId="urn:microsoft.com/office/officeart/2005/8/layout/hierarchy1"/>
    <dgm:cxn modelId="{0CE80581-D57C-42E3-A590-52D810D08E3F}" srcId="{245C9291-3A86-4C37-95F3-F407EB86632B}" destId="{B0B0B37A-9FD9-47EE-BBBA-0214205B39D7}" srcOrd="1" destOrd="0" parTransId="{15642648-B063-4DC3-AD5A-2315C1C121DA}" sibTransId="{490CA3AE-3EB9-49EF-B1CC-E194AF35E9C5}"/>
    <dgm:cxn modelId="{082880BC-149A-1C4B-9F1D-8702F5238764}" type="presOf" srcId="{925F0405-5821-4FE4-84FC-58115FE1A97A}" destId="{DA708D52-CEBB-1443-A551-4E05F3FACFDD}" srcOrd="0" destOrd="0" presId="urn:microsoft.com/office/officeart/2005/8/layout/hierarchy1"/>
    <dgm:cxn modelId="{3B5560DC-B20F-494B-B6A0-26749FA33385}" type="presOf" srcId="{B0B0B37A-9FD9-47EE-BBBA-0214205B39D7}" destId="{EBDDF7B3-444B-6A40-93A0-4BC13CD7CBF5}" srcOrd="0" destOrd="0" presId="urn:microsoft.com/office/officeart/2005/8/layout/hierarchy1"/>
    <dgm:cxn modelId="{130AEAF2-106D-40DD-BEA2-316524AC80A8}" srcId="{245C9291-3A86-4C37-95F3-F407EB86632B}" destId="{950C3B4A-3D43-4651-BFEC-1866789F8994}" srcOrd="2" destOrd="0" parTransId="{C2038B33-FB96-46BC-9336-EB6E773DB1A4}" sibTransId="{E0DD3625-E0F5-408B-A29A-981FB9112AB6}"/>
    <dgm:cxn modelId="{45F35580-5A60-F54D-9EB8-EDC9AC79CC3A}" type="presParOf" srcId="{640A2FC8-B2A0-4E41-A9FA-5C5CAB058E52}" destId="{3C840C5C-73BD-E441-818B-7D6129103C82}" srcOrd="0" destOrd="0" presId="urn:microsoft.com/office/officeart/2005/8/layout/hierarchy1"/>
    <dgm:cxn modelId="{6B016F23-5FB5-2E4C-93C4-5D0E81F08BB8}" type="presParOf" srcId="{3C840C5C-73BD-E441-818B-7D6129103C82}" destId="{AC12460D-2E1F-AC40-B3BF-DBA312755322}" srcOrd="0" destOrd="0" presId="urn:microsoft.com/office/officeart/2005/8/layout/hierarchy1"/>
    <dgm:cxn modelId="{40DE8D74-3C07-1E48-850F-C04DEDB60EB3}" type="presParOf" srcId="{AC12460D-2E1F-AC40-B3BF-DBA312755322}" destId="{CC2DEBA1-4AC9-664A-96F6-9BA24D8E4EC8}" srcOrd="0" destOrd="0" presId="urn:microsoft.com/office/officeart/2005/8/layout/hierarchy1"/>
    <dgm:cxn modelId="{1A615D3C-A9FD-D24E-B4C7-AC4C5DC6FF74}" type="presParOf" srcId="{AC12460D-2E1F-AC40-B3BF-DBA312755322}" destId="{DA708D52-CEBB-1443-A551-4E05F3FACFDD}" srcOrd="1" destOrd="0" presId="urn:microsoft.com/office/officeart/2005/8/layout/hierarchy1"/>
    <dgm:cxn modelId="{F432E3B0-2997-D441-89B1-EFC32DB68468}" type="presParOf" srcId="{3C840C5C-73BD-E441-818B-7D6129103C82}" destId="{50A604DD-57A8-A848-BD59-0855AD168BC8}" srcOrd="1" destOrd="0" presId="urn:microsoft.com/office/officeart/2005/8/layout/hierarchy1"/>
    <dgm:cxn modelId="{8621B5BC-9F21-D44A-963B-C10BDA4F68EE}" type="presParOf" srcId="{640A2FC8-B2A0-4E41-A9FA-5C5CAB058E52}" destId="{E465260B-1DB8-254D-9E72-A5E430DD85A4}" srcOrd="1" destOrd="0" presId="urn:microsoft.com/office/officeart/2005/8/layout/hierarchy1"/>
    <dgm:cxn modelId="{27CC8450-2E80-3047-9065-5ED0B8E2EEC4}" type="presParOf" srcId="{E465260B-1DB8-254D-9E72-A5E430DD85A4}" destId="{5CC62FB7-E6AA-424A-AF9F-974635601CBC}" srcOrd="0" destOrd="0" presId="urn:microsoft.com/office/officeart/2005/8/layout/hierarchy1"/>
    <dgm:cxn modelId="{424E4100-FD53-EE4E-8864-0255DD1144E6}" type="presParOf" srcId="{5CC62FB7-E6AA-424A-AF9F-974635601CBC}" destId="{D9DD47A8-CC9D-5C45-8370-D74F00250888}" srcOrd="0" destOrd="0" presId="urn:microsoft.com/office/officeart/2005/8/layout/hierarchy1"/>
    <dgm:cxn modelId="{A2729567-CFE8-E948-830E-917F089A24F1}" type="presParOf" srcId="{5CC62FB7-E6AA-424A-AF9F-974635601CBC}" destId="{EBDDF7B3-444B-6A40-93A0-4BC13CD7CBF5}" srcOrd="1" destOrd="0" presId="urn:microsoft.com/office/officeart/2005/8/layout/hierarchy1"/>
    <dgm:cxn modelId="{80F065C7-15E2-CD44-952C-394E9D65E475}" type="presParOf" srcId="{E465260B-1DB8-254D-9E72-A5E430DD85A4}" destId="{7A654112-D232-B045-B439-46028B73F66E}" srcOrd="1" destOrd="0" presId="urn:microsoft.com/office/officeart/2005/8/layout/hierarchy1"/>
    <dgm:cxn modelId="{342B2485-45AA-7843-A91A-8928618327F2}" type="presParOf" srcId="{640A2FC8-B2A0-4E41-A9FA-5C5CAB058E52}" destId="{13A61B02-87B1-544E-8673-F44E4465C7D8}" srcOrd="2" destOrd="0" presId="urn:microsoft.com/office/officeart/2005/8/layout/hierarchy1"/>
    <dgm:cxn modelId="{0356FCC0-AFBF-6948-B20B-58F3D352DADE}" type="presParOf" srcId="{13A61B02-87B1-544E-8673-F44E4465C7D8}" destId="{8FC2A250-A2E1-7047-9C10-F2BA43AA1C66}" srcOrd="0" destOrd="0" presId="urn:microsoft.com/office/officeart/2005/8/layout/hierarchy1"/>
    <dgm:cxn modelId="{123F8FCE-6E17-B645-9092-0018319515AC}" type="presParOf" srcId="{8FC2A250-A2E1-7047-9C10-F2BA43AA1C66}" destId="{A1CEC7D9-D659-0943-A552-40C62CA40312}" srcOrd="0" destOrd="0" presId="urn:microsoft.com/office/officeart/2005/8/layout/hierarchy1"/>
    <dgm:cxn modelId="{79029C2E-C0D9-F647-B4F9-DEF8BB9F6BE9}" type="presParOf" srcId="{8FC2A250-A2E1-7047-9C10-F2BA43AA1C66}" destId="{18C2DF6D-1F33-3342-AADB-7839FED2FAA7}" srcOrd="1" destOrd="0" presId="urn:microsoft.com/office/officeart/2005/8/layout/hierarchy1"/>
    <dgm:cxn modelId="{E80F903E-B811-1048-9361-1DC20978104B}" type="presParOf" srcId="{13A61B02-87B1-544E-8673-F44E4465C7D8}" destId="{36ABA25C-FE98-C342-95D9-D255C4A0853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28D8B3-DB81-48D9-A5DB-A4593D9CE317}"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E6155507-7139-4784-A1C1-FC5E874B24F9}">
      <dgm:prSet/>
      <dgm:spPr/>
      <dgm:t>
        <a:bodyPr/>
        <a:lstStyle/>
        <a:p>
          <a:r>
            <a:rPr lang="en-GB" dirty="0">
              <a:latin typeface="Calibri" panose="020F0502020204030204" pitchFamily="34" charset="0"/>
              <a:cs typeface="Calibri" panose="020F0502020204030204" pitchFamily="34" charset="0"/>
            </a:rPr>
            <a:t>Pollution in the form of tiny plastic particles smaller than half a </a:t>
          </a:r>
          <a:r>
            <a:rPr lang="en-GB" dirty="0" err="1">
              <a:latin typeface="Calibri" panose="020F0502020204030204" pitchFamily="34" charset="0"/>
              <a:cs typeface="Calibri" panose="020F0502020204030204" pitchFamily="34" charset="0"/>
            </a:rPr>
            <a:t>centimeter</a:t>
          </a:r>
          <a:r>
            <a:rPr lang="en-GB" dirty="0">
              <a:latin typeface="Calibri" panose="020F0502020204030204" pitchFamily="34" charset="0"/>
              <a:cs typeface="Calibri" panose="020F0502020204030204" pitchFamily="34" charset="0"/>
            </a:rPr>
            <a:t> which, when found in the sea or sediment, represent an almost invisible but dangerous form of pollination</a:t>
          </a:r>
          <a:endParaRPr lang="en-US" dirty="0">
            <a:latin typeface="Calibri" panose="020F0502020204030204" pitchFamily="34" charset="0"/>
            <a:cs typeface="Calibri" panose="020F0502020204030204" pitchFamily="34" charset="0"/>
          </a:endParaRPr>
        </a:p>
      </dgm:t>
    </dgm:pt>
    <dgm:pt modelId="{CB30BCA9-9DC0-47BD-AAAD-B20F8F402DD2}" type="parTrans" cxnId="{63E2B704-4477-48A8-BB3A-4556C13756CB}">
      <dgm:prSet/>
      <dgm:spPr/>
      <dgm:t>
        <a:bodyPr/>
        <a:lstStyle/>
        <a:p>
          <a:endParaRPr lang="en-US"/>
        </a:p>
      </dgm:t>
    </dgm:pt>
    <dgm:pt modelId="{6AD3F7E1-F8C8-4279-AD8C-3147C581CFF9}" type="sibTrans" cxnId="{63E2B704-4477-48A8-BB3A-4556C13756CB}">
      <dgm:prSet/>
      <dgm:spPr/>
      <dgm:t>
        <a:bodyPr/>
        <a:lstStyle/>
        <a:p>
          <a:endParaRPr lang="en-US"/>
        </a:p>
      </dgm:t>
    </dgm:pt>
    <dgm:pt modelId="{996C2C52-2B47-40AC-8AE6-43A9D5A08CDB}">
      <dgm:prSet/>
      <dgm:spPr/>
      <dgm:t>
        <a:bodyPr/>
        <a:lstStyle/>
        <a:p>
          <a:r>
            <a:rPr lang="en-GB" dirty="0">
              <a:latin typeface="Calibri" panose="020F0502020204030204" pitchFamily="34" charset="0"/>
              <a:cs typeface="Calibri" panose="020F0502020204030204" pitchFamily="34" charset="0"/>
            </a:rPr>
            <a:t>It enters the food chain very easily</a:t>
          </a:r>
          <a:endParaRPr lang="en-US" dirty="0">
            <a:latin typeface="Calibri" panose="020F0502020204030204" pitchFamily="34" charset="0"/>
            <a:cs typeface="Calibri" panose="020F0502020204030204" pitchFamily="34" charset="0"/>
          </a:endParaRPr>
        </a:p>
      </dgm:t>
    </dgm:pt>
    <dgm:pt modelId="{EF537B64-0721-422C-B0CC-40DB7A06B73D}" type="parTrans" cxnId="{820AFB54-3E1D-46B5-9B31-75848CFB8A53}">
      <dgm:prSet/>
      <dgm:spPr/>
      <dgm:t>
        <a:bodyPr/>
        <a:lstStyle/>
        <a:p>
          <a:endParaRPr lang="en-US"/>
        </a:p>
      </dgm:t>
    </dgm:pt>
    <dgm:pt modelId="{6047696F-6044-4531-A088-7A9AB19D8EE8}" type="sibTrans" cxnId="{820AFB54-3E1D-46B5-9B31-75848CFB8A53}">
      <dgm:prSet/>
      <dgm:spPr/>
      <dgm:t>
        <a:bodyPr/>
        <a:lstStyle/>
        <a:p>
          <a:endParaRPr lang="en-US"/>
        </a:p>
      </dgm:t>
    </dgm:pt>
    <dgm:pt modelId="{DC058481-DAC7-4A45-8D48-EF556F8A425D}">
      <dgm:prSet/>
      <dgm:spPr/>
      <dgm:t>
        <a:bodyPr/>
        <a:lstStyle/>
        <a:p>
          <a:r>
            <a:rPr lang="en-GB" dirty="0">
              <a:latin typeface="Calibri" panose="020F0502020204030204" pitchFamily="34" charset="0"/>
              <a:cs typeface="Calibri" panose="020F0502020204030204" pitchFamily="34" charset="0"/>
            </a:rPr>
            <a:t>According to the UN, there are 51 trillion microplastic particles in the seas, 500 times more than the number of stars in our galaxy</a:t>
          </a:r>
          <a:endParaRPr lang="en-US" dirty="0">
            <a:latin typeface="Calibri" panose="020F0502020204030204" pitchFamily="34" charset="0"/>
            <a:cs typeface="Calibri" panose="020F0502020204030204" pitchFamily="34" charset="0"/>
          </a:endParaRPr>
        </a:p>
      </dgm:t>
    </dgm:pt>
    <dgm:pt modelId="{E3AED131-026F-4D38-85A4-78F731CF82E2}" type="parTrans" cxnId="{F288A31C-FFCF-4472-AFA2-E5F831F3517C}">
      <dgm:prSet/>
      <dgm:spPr/>
      <dgm:t>
        <a:bodyPr/>
        <a:lstStyle/>
        <a:p>
          <a:endParaRPr lang="en-US"/>
        </a:p>
      </dgm:t>
    </dgm:pt>
    <dgm:pt modelId="{1BDE9B2B-C7EE-4E0F-8377-00BB1C8E8B5E}" type="sibTrans" cxnId="{F288A31C-FFCF-4472-AFA2-E5F831F3517C}">
      <dgm:prSet/>
      <dgm:spPr/>
      <dgm:t>
        <a:bodyPr/>
        <a:lstStyle/>
        <a:p>
          <a:endParaRPr lang="en-US"/>
        </a:p>
      </dgm:t>
    </dgm:pt>
    <dgm:pt modelId="{435E3E62-2A10-3C44-A9B5-AF9EEE93D0BD}">
      <dgm:prSet/>
      <dgm:spPr/>
      <dgm:t>
        <a:bodyPr/>
        <a:lstStyle/>
        <a:p>
          <a:r>
            <a:rPr lang="en-GB" dirty="0">
              <a:latin typeface="Calibri" panose="020F0502020204030204" pitchFamily="34" charset="0"/>
              <a:cs typeface="Calibri" panose="020F0502020204030204" pitchFamily="34" charset="0"/>
            </a:rPr>
            <a:t>Serves as a carrier of various toxic substances</a:t>
          </a:r>
          <a:endParaRPr lang="en-US" dirty="0">
            <a:latin typeface="Calibri" panose="020F0502020204030204" pitchFamily="34" charset="0"/>
            <a:cs typeface="Calibri" panose="020F0502020204030204" pitchFamily="34" charset="0"/>
          </a:endParaRPr>
        </a:p>
      </dgm:t>
    </dgm:pt>
    <dgm:pt modelId="{5B14866D-CF4C-4B4D-8DDD-FE3F779E715B}" type="parTrans" cxnId="{5D6E0B6E-5711-8E42-8791-1C8D2B7F48E4}">
      <dgm:prSet/>
      <dgm:spPr/>
      <dgm:t>
        <a:bodyPr/>
        <a:lstStyle/>
        <a:p>
          <a:endParaRPr lang="en-GB"/>
        </a:p>
      </dgm:t>
    </dgm:pt>
    <dgm:pt modelId="{30D63EBF-E10C-9342-B062-B746D5AA9289}" type="sibTrans" cxnId="{5D6E0B6E-5711-8E42-8791-1C8D2B7F48E4}">
      <dgm:prSet/>
      <dgm:spPr/>
      <dgm:t>
        <a:bodyPr/>
        <a:lstStyle/>
        <a:p>
          <a:endParaRPr lang="en-GB"/>
        </a:p>
      </dgm:t>
    </dgm:pt>
    <dgm:pt modelId="{6798F8E5-2EDB-A840-90E3-4B57A7071D0F}" type="pres">
      <dgm:prSet presAssocID="{1428D8B3-DB81-48D9-A5DB-A4593D9CE317}" presName="vert0" presStyleCnt="0">
        <dgm:presLayoutVars>
          <dgm:dir/>
          <dgm:animOne val="branch"/>
          <dgm:animLvl val="lvl"/>
        </dgm:presLayoutVars>
      </dgm:prSet>
      <dgm:spPr/>
    </dgm:pt>
    <dgm:pt modelId="{349C712E-75DB-7244-AF0F-9EBED8F6601F}" type="pres">
      <dgm:prSet presAssocID="{E6155507-7139-4784-A1C1-FC5E874B24F9}" presName="thickLine" presStyleLbl="alignNode1" presStyleIdx="0" presStyleCnt="4"/>
      <dgm:spPr/>
    </dgm:pt>
    <dgm:pt modelId="{600594ED-56D6-A248-AB08-3259D7F1AB06}" type="pres">
      <dgm:prSet presAssocID="{E6155507-7139-4784-A1C1-FC5E874B24F9}" presName="horz1" presStyleCnt="0"/>
      <dgm:spPr/>
    </dgm:pt>
    <dgm:pt modelId="{482B2046-CBDB-FF4A-BEBF-5526D89C3EC3}" type="pres">
      <dgm:prSet presAssocID="{E6155507-7139-4784-A1C1-FC5E874B24F9}" presName="tx1" presStyleLbl="revTx" presStyleIdx="0" presStyleCnt="4"/>
      <dgm:spPr/>
    </dgm:pt>
    <dgm:pt modelId="{32EAF2DA-F2DD-B941-A4F7-F81C1C5F011F}" type="pres">
      <dgm:prSet presAssocID="{E6155507-7139-4784-A1C1-FC5E874B24F9}" presName="vert1" presStyleCnt="0"/>
      <dgm:spPr/>
    </dgm:pt>
    <dgm:pt modelId="{279E6728-19C7-5C4D-A50E-D74ACA765E9C}" type="pres">
      <dgm:prSet presAssocID="{996C2C52-2B47-40AC-8AE6-43A9D5A08CDB}" presName="thickLine" presStyleLbl="alignNode1" presStyleIdx="1" presStyleCnt="4"/>
      <dgm:spPr/>
    </dgm:pt>
    <dgm:pt modelId="{056B4E7F-5289-E849-B86A-94B727784BB4}" type="pres">
      <dgm:prSet presAssocID="{996C2C52-2B47-40AC-8AE6-43A9D5A08CDB}" presName="horz1" presStyleCnt="0"/>
      <dgm:spPr/>
    </dgm:pt>
    <dgm:pt modelId="{9EFABE65-0AB7-8441-8DBF-FE4608CBC37D}" type="pres">
      <dgm:prSet presAssocID="{996C2C52-2B47-40AC-8AE6-43A9D5A08CDB}" presName="tx1" presStyleLbl="revTx" presStyleIdx="1" presStyleCnt="4"/>
      <dgm:spPr/>
    </dgm:pt>
    <dgm:pt modelId="{2DB49F34-8813-A44D-B1CD-C3B181A98420}" type="pres">
      <dgm:prSet presAssocID="{996C2C52-2B47-40AC-8AE6-43A9D5A08CDB}" presName="vert1" presStyleCnt="0"/>
      <dgm:spPr/>
    </dgm:pt>
    <dgm:pt modelId="{BB72154E-8C00-6847-84F2-4B8637B923B5}" type="pres">
      <dgm:prSet presAssocID="{435E3E62-2A10-3C44-A9B5-AF9EEE93D0BD}" presName="thickLine" presStyleLbl="alignNode1" presStyleIdx="2" presStyleCnt="4"/>
      <dgm:spPr/>
    </dgm:pt>
    <dgm:pt modelId="{644918DE-011D-6B47-ACBC-86FE4EBFF029}" type="pres">
      <dgm:prSet presAssocID="{435E3E62-2A10-3C44-A9B5-AF9EEE93D0BD}" presName="horz1" presStyleCnt="0"/>
      <dgm:spPr/>
    </dgm:pt>
    <dgm:pt modelId="{4D8547F7-8146-604C-BC64-E8A5B57B90FD}" type="pres">
      <dgm:prSet presAssocID="{435E3E62-2A10-3C44-A9B5-AF9EEE93D0BD}" presName="tx1" presStyleLbl="revTx" presStyleIdx="2" presStyleCnt="4"/>
      <dgm:spPr/>
    </dgm:pt>
    <dgm:pt modelId="{DA4C9903-3437-844B-B096-71B7CDF58361}" type="pres">
      <dgm:prSet presAssocID="{435E3E62-2A10-3C44-A9B5-AF9EEE93D0BD}" presName="vert1" presStyleCnt="0"/>
      <dgm:spPr/>
    </dgm:pt>
    <dgm:pt modelId="{00C2AAA3-889E-A44D-B564-299144633FA6}" type="pres">
      <dgm:prSet presAssocID="{DC058481-DAC7-4A45-8D48-EF556F8A425D}" presName="thickLine" presStyleLbl="alignNode1" presStyleIdx="3" presStyleCnt="4"/>
      <dgm:spPr/>
    </dgm:pt>
    <dgm:pt modelId="{D05E1D6C-2AD1-9347-ADC3-E6017D1F1A23}" type="pres">
      <dgm:prSet presAssocID="{DC058481-DAC7-4A45-8D48-EF556F8A425D}" presName="horz1" presStyleCnt="0"/>
      <dgm:spPr/>
    </dgm:pt>
    <dgm:pt modelId="{C64800EC-D54C-6B48-A53C-4448EFBF915F}" type="pres">
      <dgm:prSet presAssocID="{DC058481-DAC7-4A45-8D48-EF556F8A425D}" presName="tx1" presStyleLbl="revTx" presStyleIdx="3" presStyleCnt="4"/>
      <dgm:spPr/>
    </dgm:pt>
    <dgm:pt modelId="{6E08A2EE-4244-2D4E-AC75-213D88745C44}" type="pres">
      <dgm:prSet presAssocID="{DC058481-DAC7-4A45-8D48-EF556F8A425D}" presName="vert1" presStyleCnt="0"/>
      <dgm:spPr/>
    </dgm:pt>
  </dgm:ptLst>
  <dgm:cxnLst>
    <dgm:cxn modelId="{63E2B704-4477-48A8-BB3A-4556C13756CB}" srcId="{1428D8B3-DB81-48D9-A5DB-A4593D9CE317}" destId="{E6155507-7139-4784-A1C1-FC5E874B24F9}" srcOrd="0" destOrd="0" parTransId="{CB30BCA9-9DC0-47BD-AAAD-B20F8F402DD2}" sibTransId="{6AD3F7E1-F8C8-4279-AD8C-3147C581CFF9}"/>
    <dgm:cxn modelId="{F288A31C-FFCF-4472-AFA2-E5F831F3517C}" srcId="{1428D8B3-DB81-48D9-A5DB-A4593D9CE317}" destId="{DC058481-DAC7-4A45-8D48-EF556F8A425D}" srcOrd="3" destOrd="0" parTransId="{E3AED131-026F-4D38-85A4-78F731CF82E2}" sibTransId="{1BDE9B2B-C7EE-4E0F-8377-00BB1C8E8B5E}"/>
    <dgm:cxn modelId="{3C69F43C-A18B-D342-BD8F-D2B1031E43EB}" type="presOf" srcId="{435E3E62-2A10-3C44-A9B5-AF9EEE93D0BD}" destId="{4D8547F7-8146-604C-BC64-E8A5B57B90FD}" srcOrd="0" destOrd="0" presId="urn:microsoft.com/office/officeart/2008/layout/LinedList"/>
    <dgm:cxn modelId="{820AFB54-3E1D-46B5-9B31-75848CFB8A53}" srcId="{1428D8B3-DB81-48D9-A5DB-A4593D9CE317}" destId="{996C2C52-2B47-40AC-8AE6-43A9D5A08CDB}" srcOrd="1" destOrd="0" parTransId="{EF537B64-0721-422C-B0CC-40DB7A06B73D}" sibTransId="{6047696F-6044-4531-A088-7A9AB19D8EE8}"/>
    <dgm:cxn modelId="{7E63015D-F6AE-8643-B978-0B08F2E20BB9}" type="presOf" srcId="{E6155507-7139-4784-A1C1-FC5E874B24F9}" destId="{482B2046-CBDB-FF4A-BEBF-5526D89C3EC3}" srcOrd="0" destOrd="0" presId="urn:microsoft.com/office/officeart/2008/layout/LinedList"/>
    <dgm:cxn modelId="{5D6E0B6E-5711-8E42-8791-1C8D2B7F48E4}" srcId="{1428D8B3-DB81-48D9-A5DB-A4593D9CE317}" destId="{435E3E62-2A10-3C44-A9B5-AF9EEE93D0BD}" srcOrd="2" destOrd="0" parTransId="{5B14866D-CF4C-4B4D-8DDD-FE3F779E715B}" sibTransId="{30D63EBF-E10C-9342-B062-B746D5AA9289}"/>
    <dgm:cxn modelId="{E9812181-DC68-5646-8535-67184A85A37E}" type="presOf" srcId="{1428D8B3-DB81-48D9-A5DB-A4593D9CE317}" destId="{6798F8E5-2EDB-A840-90E3-4B57A7071D0F}" srcOrd="0" destOrd="0" presId="urn:microsoft.com/office/officeart/2008/layout/LinedList"/>
    <dgm:cxn modelId="{1B9444B8-5499-D342-BF28-4E2B3AC221B4}" type="presOf" srcId="{996C2C52-2B47-40AC-8AE6-43A9D5A08CDB}" destId="{9EFABE65-0AB7-8441-8DBF-FE4608CBC37D}" srcOrd="0" destOrd="0" presId="urn:microsoft.com/office/officeart/2008/layout/LinedList"/>
    <dgm:cxn modelId="{3DD4F1DD-C9F3-294B-8002-9834927F8007}" type="presOf" srcId="{DC058481-DAC7-4A45-8D48-EF556F8A425D}" destId="{C64800EC-D54C-6B48-A53C-4448EFBF915F}" srcOrd="0" destOrd="0" presId="urn:microsoft.com/office/officeart/2008/layout/LinedList"/>
    <dgm:cxn modelId="{26874DCD-AEB1-BC4E-8E29-E7CD9D0E5E38}" type="presParOf" srcId="{6798F8E5-2EDB-A840-90E3-4B57A7071D0F}" destId="{349C712E-75DB-7244-AF0F-9EBED8F6601F}" srcOrd="0" destOrd="0" presId="urn:microsoft.com/office/officeart/2008/layout/LinedList"/>
    <dgm:cxn modelId="{C9569785-C7C7-E14E-8A23-FBC87439EC24}" type="presParOf" srcId="{6798F8E5-2EDB-A840-90E3-4B57A7071D0F}" destId="{600594ED-56D6-A248-AB08-3259D7F1AB06}" srcOrd="1" destOrd="0" presId="urn:microsoft.com/office/officeart/2008/layout/LinedList"/>
    <dgm:cxn modelId="{262A6A2C-A580-5F4B-81B9-6388307F9278}" type="presParOf" srcId="{600594ED-56D6-A248-AB08-3259D7F1AB06}" destId="{482B2046-CBDB-FF4A-BEBF-5526D89C3EC3}" srcOrd="0" destOrd="0" presId="urn:microsoft.com/office/officeart/2008/layout/LinedList"/>
    <dgm:cxn modelId="{67EE7E82-F55C-DD4F-8643-CEB137444AD7}" type="presParOf" srcId="{600594ED-56D6-A248-AB08-3259D7F1AB06}" destId="{32EAF2DA-F2DD-B941-A4F7-F81C1C5F011F}" srcOrd="1" destOrd="0" presId="urn:microsoft.com/office/officeart/2008/layout/LinedList"/>
    <dgm:cxn modelId="{2CA5A6BE-09E0-7B47-BF3A-25D3370BB884}" type="presParOf" srcId="{6798F8E5-2EDB-A840-90E3-4B57A7071D0F}" destId="{279E6728-19C7-5C4D-A50E-D74ACA765E9C}" srcOrd="2" destOrd="0" presId="urn:microsoft.com/office/officeart/2008/layout/LinedList"/>
    <dgm:cxn modelId="{9560B6DC-7359-FC48-B7DF-C35F5E135EEF}" type="presParOf" srcId="{6798F8E5-2EDB-A840-90E3-4B57A7071D0F}" destId="{056B4E7F-5289-E849-B86A-94B727784BB4}" srcOrd="3" destOrd="0" presId="urn:microsoft.com/office/officeart/2008/layout/LinedList"/>
    <dgm:cxn modelId="{5D83B37D-D61F-A14C-9ED7-0D87CB2F2CAF}" type="presParOf" srcId="{056B4E7F-5289-E849-B86A-94B727784BB4}" destId="{9EFABE65-0AB7-8441-8DBF-FE4608CBC37D}" srcOrd="0" destOrd="0" presId="urn:microsoft.com/office/officeart/2008/layout/LinedList"/>
    <dgm:cxn modelId="{5E66B811-198D-0544-8B1C-D0F4EC1BBD81}" type="presParOf" srcId="{056B4E7F-5289-E849-B86A-94B727784BB4}" destId="{2DB49F34-8813-A44D-B1CD-C3B181A98420}" srcOrd="1" destOrd="0" presId="urn:microsoft.com/office/officeart/2008/layout/LinedList"/>
    <dgm:cxn modelId="{7758AF5A-A836-6E48-A4E2-E3394587D5F0}" type="presParOf" srcId="{6798F8E5-2EDB-A840-90E3-4B57A7071D0F}" destId="{BB72154E-8C00-6847-84F2-4B8637B923B5}" srcOrd="4" destOrd="0" presId="urn:microsoft.com/office/officeart/2008/layout/LinedList"/>
    <dgm:cxn modelId="{0FE2BBD6-FE0B-CA47-97A2-D64E3F24CF28}" type="presParOf" srcId="{6798F8E5-2EDB-A840-90E3-4B57A7071D0F}" destId="{644918DE-011D-6B47-ACBC-86FE4EBFF029}" srcOrd="5" destOrd="0" presId="urn:microsoft.com/office/officeart/2008/layout/LinedList"/>
    <dgm:cxn modelId="{AAEA2007-E8E9-EC4A-9A77-1D31F21C234B}" type="presParOf" srcId="{644918DE-011D-6B47-ACBC-86FE4EBFF029}" destId="{4D8547F7-8146-604C-BC64-E8A5B57B90FD}" srcOrd="0" destOrd="0" presId="urn:microsoft.com/office/officeart/2008/layout/LinedList"/>
    <dgm:cxn modelId="{13880CC7-91A5-4941-9076-47AAB895E990}" type="presParOf" srcId="{644918DE-011D-6B47-ACBC-86FE4EBFF029}" destId="{DA4C9903-3437-844B-B096-71B7CDF58361}" srcOrd="1" destOrd="0" presId="urn:microsoft.com/office/officeart/2008/layout/LinedList"/>
    <dgm:cxn modelId="{B36FBCDC-152A-8D45-99F8-46D03A07E85C}" type="presParOf" srcId="{6798F8E5-2EDB-A840-90E3-4B57A7071D0F}" destId="{00C2AAA3-889E-A44D-B564-299144633FA6}" srcOrd="6" destOrd="0" presId="urn:microsoft.com/office/officeart/2008/layout/LinedList"/>
    <dgm:cxn modelId="{B18B1E7C-9926-4B43-89EA-E171C6171AAB}" type="presParOf" srcId="{6798F8E5-2EDB-A840-90E3-4B57A7071D0F}" destId="{D05E1D6C-2AD1-9347-ADC3-E6017D1F1A23}" srcOrd="7" destOrd="0" presId="urn:microsoft.com/office/officeart/2008/layout/LinedList"/>
    <dgm:cxn modelId="{14BD2094-1A3E-6743-94F9-14CFEFEA08F7}" type="presParOf" srcId="{D05E1D6C-2AD1-9347-ADC3-E6017D1F1A23}" destId="{C64800EC-D54C-6B48-A53C-4448EFBF915F}" srcOrd="0" destOrd="0" presId="urn:microsoft.com/office/officeart/2008/layout/LinedList"/>
    <dgm:cxn modelId="{53AC9AF7-896A-F743-AEB4-EE904E1B05B8}" type="presParOf" srcId="{D05E1D6C-2AD1-9347-ADC3-E6017D1F1A23}" destId="{6E08A2EE-4244-2D4E-AC75-213D88745C4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090F0-1D7F-B646-8E09-CC7B28B466ED}">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8B29DA-B308-C049-9BFF-BB7224922E7A}">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Calibri" panose="020F0502020204030204" pitchFamily="34" charset="0"/>
              <a:cs typeface="Calibri" panose="020F0502020204030204" pitchFamily="34" charset="0"/>
            </a:rPr>
            <a:t>Since the second half of the 1970s, the European Union's environmental policy has been guided by action programs with priority objectives that need to be ensured over a period of time</a:t>
          </a:r>
          <a:endParaRPr lang="en-US" sz="2600" kern="1200" dirty="0">
            <a:latin typeface="Calibri" panose="020F0502020204030204" pitchFamily="34" charset="0"/>
            <a:cs typeface="Calibri" panose="020F0502020204030204" pitchFamily="34" charset="0"/>
          </a:endParaRPr>
        </a:p>
      </dsp:txBody>
      <dsp:txXfrm>
        <a:off x="614349" y="675946"/>
        <a:ext cx="4550175" cy="2825197"/>
      </dsp:txXfrm>
    </dsp:sp>
    <dsp:sp modelId="{881DAAFE-48A3-2249-B503-6A0410B33A6E}">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1442A7-43BD-3D47-8AF3-93CF1D907CD4}">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In 2013, the European Parliament and the Council of the European Union adopted the seventh Environmental Action Program, which covered the period up to 2020 with a projection to 2050</a:t>
          </a:r>
          <a:endParaRPr lang="en-US" sz="2600" kern="1200" dirty="0">
            <a:latin typeface="Calibri" panose="020F0502020204030204" pitchFamily="34" charset="0"/>
            <a:cs typeface="Calibri" panose="020F0502020204030204" pitchFamily="34" charset="0"/>
          </a:endParaRPr>
        </a:p>
      </dsp:txBody>
      <dsp:txXfrm>
        <a:off x="6390532" y="675946"/>
        <a:ext cx="4550175" cy="2825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54EFD-06D2-064B-B9EC-BA2BF8C0C1BB}">
      <dsp:nvSpPr>
        <dsp:cNvPr id="0" name=""/>
        <dsp:cNvSpPr/>
      </dsp:nvSpPr>
      <dsp:spPr>
        <a:xfrm>
          <a:off x="2078" y="-3"/>
          <a:ext cx="2598608" cy="4575183"/>
        </a:xfrm>
        <a:prstGeom prst="rect">
          <a:avLst/>
        </a:prstGeom>
        <a:gradFill flip="none" rotWithShape="0">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t="100000"/>
          </a:path>
          <a:tileRect r="-100000" b="-100000"/>
        </a:gradFill>
        <a:ln w="12700" cap="rnd" cmpd="sng" algn="ctr">
          <a:solidFill>
            <a:schemeClr val="accent1">
              <a:lumMod val="20000"/>
              <a:lumOff val="8000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56685" tIns="0" rIns="256685" bIns="330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To live well within the ecological constraints of the planet</a:t>
          </a:r>
          <a:endParaRPr lang="en-US" sz="2000" kern="1200" dirty="0">
            <a:latin typeface="Calibri" panose="020F0502020204030204" pitchFamily="34" charset="0"/>
            <a:cs typeface="Calibri" panose="020F0502020204030204" pitchFamily="34" charset="0"/>
          </a:endParaRPr>
        </a:p>
      </dsp:txBody>
      <dsp:txXfrm>
        <a:off x="2078" y="1830069"/>
        <a:ext cx="2598608" cy="2745110"/>
      </dsp:txXfrm>
    </dsp:sp>
    <dsp:sp modelId="{41E19665-E8FF-3B43-A3D2-84EE312AD45D}">
      <dsp:nvSpPr>
        <dsp:cNvPr id="0" name=""/>
        <dsp:cNvSpPr/>
      </dsp:nvSpPr>
      <dsp:spPr>
        <a:xfrm>
          <a:off x="2078" y="1527"/>
          <a:ext cx="2598608" cy="1247332"/>
        </a:xfrm>
        <a:prstGeom prst="rect">
          <a:avLst/>
        </a:prstGeom>
        <a:noFill/>
        <a:ln w="12700" cap="rnd"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56685" tIns="165100" rIns="256685"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2078" y="1527"/>
        <a:ext cx="2598608" cy="1247332"/>
      </dsp:txXfrm>
    </dsp:sp>
    <dsp:sp modelId="{026F2DE7-69B6-4A49-AB70-3EB6AAD93A30}">
      <dsp:nvSpPr>
        <dsp:cNvPr id="0" name=""/>
        <dsp:cNvSpPr/>
      </dsp:nvSpPr>
      <dsp:spPr>
        <a:xfrm>
          <a:off x="2783265" y="-3"/>
          <a:ext cx="2606196" cy="4575183"/>
        </a:xfrm>
        <a:prstGeom prst="rect">
          <a:avLst/>
        </a:prstGeom>
        <a:gradFill flip="none" rotWithShape="0">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80000" tIns="0" rIns="216000" bIns="288000" numCol="1" spcCol="1270" anchor="t" anchorCtr="0">
          <a:noAutofit/>
        </a:bodyPr>
        <a:lstStyle/>
        <a:p>
          <a:pPr marL="0" lvl="0" indent="0" algn="l"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Ensure the healthy environment which should come from an innovative circular economy in which nothing is lost and in which natural resources are managed in a sustainable way</a:t>
          </a:r>
          <a:endParaRPr lang="en-US" sz="2000" kern="1200" dirty="0">
            <a:latin typeface="Calibri" panose="020F0502020204030204" pitchFamily="34" charset="0"/>
            <a:cs typeface="Calibri" panose="020F0502020204030204" pitchFamily="34" charset="0"/>
          </a:endParaRPr>
        </a:p>
      </dsp:txBody>
      <dsp:txXfrm>
        <a:off x="2783265" y="1830069"/>
        <a:ext cx="2606196" cy="2745110"/>
      </dsp:txXfrm>
    </dsp:sp>
    <dsp:sp modelId="{C62167D8-3435-FE46-A70E-3EEDA05BC04A}">
      <dsp:nvSpPr>
        <dsp:cNvPr id="0" name=""/>
        <dsp:cNvSpPr/>
      </dsp:nvSpPr>
      <dsp:spPr>
        <a:xfrm>
          <a:off x="2812421" y="1527"/>
          <a:ext cx="2598608" cy="1247332"/>
        </a:xfrm>
        <a:prstGeom prst="rect">
          <a:avLst/>
        </a:prstGeom>
        <a:noFill/>
        <a:ln w="12700" cap="rnd"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56685" tIns="165100" rIns="256685"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2812421" y="1527"/>
        <a:ext cx="2598608" cy="1247332"/>
      </dsp:txXfrm>
    </dsp:sp>
    <dsp:sp modelId="{D062CD3F-515E-E042-9192-4FEDBF2CB161}">
      <dsp:nvSpPr>
        <dsp:cNvPr id="0" name=""/>
        <dsp:cNvSpPr/>
      </dsp:nvSpPr>
      <dsp:spPr>
        <a:xfrm>
          <a:off x="5622713" y="-3"/>
          <a:ext cx="2598608" cy="4575183"/>
        </a:xfrm>
        <a:prstGeom prst="rect">
          <a:avLst/>
        </a:prstGeom>
        <a:gradFill flip="none" rotWithShape="0">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56685" tIns="0" rIns="256685" bIns="330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It is important to protect biodiversity, to strengthen the resilience of our society</a:t>
          </a:r>
          <a:endParaRPr lang="en-US" sz="2000" kern="1200" dirty="0">
            <a:latin typeface="Calibri" panose="020F0502020204030204" pitchFamily="34" charset="0"/>
            <a:cs typeface="Calibri" panose="020F0502020204030204" pitchFamily="34" charset="0"/>
          </a:endParaRPr>
        </a:p>
      </dsp:txBody>
      <dsp:txXfrm>
        <a:off x="5622713" y="1830069"/>
        <a:ext cx="2598608" cy="2745110"/>
      </dsp:txXfrm>
    </dsp:sp>
    <dsp:sp modelId="{BCE93FD6-5012-BC48-B14A-FA7B354CA01B}">
      <dsp:nvSpPr>
        <dsp:cNvPr id="0" name=""/>
        <dsp:cNvSpPr/>
      </dsp:nvSpPr>
      <dsp:spPr>
        <a:xfrm>
          <a:off x="5622713" y="1527"/>
          <a:ext cx="2598608" cy="1247332"/>
        </a:xfrm>
        <a:prstGeom prst="rect">
          <a:avLst/>
        </a:prstGeom>
        <a:noFill/>
        <a:ln w="12700" cap="rnd"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56685" tIns="165100" rIns="256685"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endParaRPr lang="en-US" sz="6600" kern="1200" dirty="0"/>
        </a:p>
      </dsp:txBody>
      <dsp:txXfrm>
        <a:off x="5622713" y="1527"/>
        <a:ext cx="2598608" cy="1247332"/>
      </dsp:txXfrm>
    </dsp:sp>
    <dsp:sp modelId="{135C216E-BE87-B644-9427-0388A2C75108}">
      <dsp:nvSpPr>
        <dsp:cNvPr id="0" name=""/>
        <dsp:cNvSpPr/>
      </dsp:nvSpPr>
      <dsp:spPr>
        <a:xfrm>
          <a:off x="8431185" y="-3"/>
          <a:ext cx="2598608" cy="4575183"/>
        </a:xfrm>
        <a:prstGeom prst="rect">
          <a:avLst/>
        </a:prstGeom>
        <a:gradFill flip="none" rotWithShape="0">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56685" tIns="0" rIns="256685" bIns="330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Low CO</a:t>
          </a:r>
          <a:r>
            <a:rPr lang="en-GB" sz="2000" kern="1200" baseline="-25000" dirty="0">
              <a:latin typeface="Calibri" panose="020F0502020204030204" pitchFamily="34" charset="0"/>
              <a:cs typeface="Calibri" panose="020F0502020204030204" pitchFamily="34" charset="0"/>
            </a:rPr>
            <a:t>2</a:t>
          </a:r>
          <a:r>
            <a:rPr lang="en-GB" sz="2000" kern="1200" dirty="0">
              <a:latin typeface="Calibri" panose="020F0502020204030204" pitchFamily="34" charset="0"/>
              <a:cs typeface="Calibri" panose="020F0502020204030204" pitchFamily="34" charset="0"/>
            </a:rPr>
            <a:t> emissions should be the basis for a secure and sustainable global society</a:t>
          </a:r>
          <a:endParaRPr lang="en-US" sz="2000" kern="1200" dirty="0">
            <a:latin typeface="Calibri" panose="020F0502020204030204" pitchFamily="34" charset="0"/>
            <a:cs typeface="Calibri" panose="020F0502020204030204" pitchFamily="34" charset="0"/>
          </a:endParaRPr>
        </a:p>
      </dsp:txBody>
      <dsp:txXfrm>
        <a:off x="8431185" y="1830069"/>
        <a:ext cx="2598608" cy="2745110"/>
      </dsp:txXfrm>
    </dsp:sp>
    <dsp:sp modelId="{EFA17874-AC4B-4648-BD5E-145882DF715E}">
      <dsp:nvSpPr>
        <dsp:cNvPr id="0" name=""/>
        <dsp:cNvSpPr/>
      </dsp:nvSpPr>
      <dsp:spPr>
        <a:xfrm>
          <a:off x="8429262" y="1527"/>
          <a:ext cx="2598608" cy="1247332"/>
        </a:xfrm>
        <a:prstGeom prst="rect">
          <a:avLst/>
        </a:prstGeom>
        <a:noFill/>
        <a:ln w="12700" cap="rnd"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56685" tIns="165100" rIns="256685"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endParaRPr lang="en-US" sz="6600" kern="1200" dirty="0"/>
        </a:p>
      </dsp:txBody>
      <dsp:txXfrm>
        <a:off x="8429262" y="1527"/>
        <a:ext cx="2598608" cy="1247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DBBEC-FEFB-5A46-A4E4-EDCC37B5E453}">
      <dsp:nvSpPr>
        <dsp:cNvPr id="0" name=""/>
        <dsp:cNvSpPr/>
      </dsp:nvSpPr>
      <dsp:spPr>
        <a:xfrm>
          <a:off x="2882465" y="1506068"/>
          <a:ext cx="645328" cy="91440"/>
        </a:xfrm>
        <a:custGeom>
          <a:avLst/>
          <a:gdLst/>
          <a:ahLst/>
          <a:cxnLst/>
          <a:rect l="0" t="0" r="0" b="0"/>
          <a:pathLst>
            <a:path>
              <a:moveTo>
                <a:pt x="0" y="45720"/>
              </a:moveTo>
              <a:lnTo>
                <a:pt x="339764" y="45720"/>
              </a:lnTo>
              <a:lnTo>
                <a:pt x="339764" y="66798"/>
              </a:lnTo>
              <a:lnTo>
                <a:pt x="645328" y="66798"/>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8223" y="1548468"/>
        <a:ext cx="33812" cy="6640"/>
      </dsp:txXfrm>
    </dsp:sp>
    <dsp:sp modelId="{073E7ACE-6699-9741-9894-84C3F81C0B93}">
      <dsp:nvSpPr>
        <dsp:cNvPr id="0" name=""/>
        <dsp:cNvSpPr/>
      </dsp:nvSpPr>
      <dsp:spPr>
        <a:xfrm>
          <a:off x="0" y="518973"/>
          <a:ext cx="2884265" cy="2065630"/>
        </a:xfrm>
        <a:prstGeom prst="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1331" tIns="148352" rIns="141331" bIns="148352" numCol="1" spcCol="1270" anchor="ctr" anchorCtr="0">
          <a:noAutofit/>
        </a:bodyPr>
        <a:lstStyle/>
        <a:p>
          <a:pPr marL="0" lvl="0" indent="0" algn="ctr" defTabSz="889000">
            <a:lnSpc>
              <a:spcPct val="90000"/>
            </a:lnSpc>
            <a:spcBef>
              <a:spcPct val="0"/>
            </a:spcBef>
            <a:spcAft>
              <a:spcPct val="35000"/>
            </a:spcAft>
            <a:buNone/>
          </a:pPr>
          <a:r>
            <a:rPr lang="en-GB" sz="2000" kern="1200" dirty="0"/>
            <a:t>Environmental standards are often not comparable with each other, so a significant problem is converting scales into comparable sizes.</a:t>
          </a:r>
          <a:endParaRPr lang="en-US" sz="2000" kern="1200" dirty="0">
            <a:latin typeface="Calibri" panose="020F0502020204030204" pitchFamily="34" charset="0"/>
            <a:cs typeface="Calibri" panose="020F0502020204030204" pitchFamily="34" charset="0"/>
          </a:endParaRPr>
        </a:p>
      </dsp:txBody>
      <dsp:txXfrm>
        <a:off x="0" y="518973"/>
        <a:ext cx="2884265" cy="2065630"/>
      </dsp:txXfrm>
    </dsp:sp>
    <dsp:sp modelId="{A0B97182-D6EA-BF4F-A943-80E2D2E49BD6}">
      <dsp:nvSpPr>
        <dsp:cNvPr id="0" name=""/>
        <dsp:cNvSpPr/>
      </dsp:nvSpPr>
      <dsp:spPr>
        <a:xfrm>
          <a:off x="6442659" y="1527146"/>
          <a:ext cx="632781" cy="91440"/>
        </a:xfrm>
        <a:custGeom>
          <a:avLst/>
          <a:gdLst/>
          <a:ahLst/>
          <a:cxnLst/>
          <a:rect l="0" t="0" r="0" b="0"/>
          <a:pathLst>
            <a:path>
              <a:moveTo>
                <a:pt x="0" y="45720"/>
              </a:moveTo>
              <a:lnTo>
                <a:pt x="632781" y="45720"/>
              </a:lnTo>
            </a:path>
          </a:pathLst>
        </a:custGeom>
        <a:noFill/>
        <a:ln w="12700" cap="rnd" cmpd="sng" algn="ctr">
          <a:solidFill>
            <a:schemeClr val="accent5">
              <a:hueOff val="-671956"/>
              <a:satOff val="-10384"/>
              <a:lumOff val="-2117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42465" y="1569546"/>
        <a:ext cx="33169" cy="6640"/>
      </dsp:txXfrm>
    </dsp:sp>
    <dsp:sp modelId="{5D4026DA-BE37-054F-821C-EEED9C514A70}">
      <dsp:nvSpPr>
        <dsp:cNvPr id="0" name=""/>
        <dsp:cNvSpPr/>
      </dsp:nvSpPr>
      <dsp:spPr>
        <a:xfrm>
          <a:off x="3560194" y="429658"/>
          <a:ext cx="2884265" cy="2286415"/>
        </a:xfrm>
        <a:prstGeom prst="rect">
          <a:avLst/>
        </a:prstGeom>
        <a:gradFill rotWithShape="0">
          <a:gsLst>
            <a:gs pos="0">
              <a:schemeClr val="accent5">
                <a:hueOff val="-335978"/>
                <a:satOff val="-5192"/>
                <a:lumOff val="-10589"/>
                <a:alphaOff val="0"/>
                <a:tint val="68000"/>
                <a:alpha val="90000"/>
                <a:lumMod val="100000"/>
              </a:schemeClr>
            </a:gs>
            <a:gs pos="100000">
              <a:schemeClr val="accent5">
                <a:hueOff val="-335978"/>
                <a:satOff val="-5192"/>
                <a:lumOff val="-10589"/>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1331" tIns="148352" rIns="141331" bIns="148352" numCol="1" spcCol="1270" anchor="ctr" anchorCtr="0">
          <a:noAutofit/>
        </a:bodyPr>
        <a:lstStyle/>
        <a:p>
          <a:pPr marL="0" lvl="0" indent="0" algn="ctr" defTabSz="889000">
            <a:lnSpc>
              <a:spcPct val="90000"/>
            </a:lnSpc>
            <a:spcBef>
              <a:spcPct val="0"/>
            </a:spcBef>
            <a:spcAft>
              <a:spcPct val="35000"/>
            </a:spcAft>
            <a:buNone/>
          </a:pPr>
          <a:r>
            <a:rPr lang="en-GB" sz="2000" kern="1200" dirty="0"/>
            <a:t>It is important to know that economic measures can be expressed in monetary terms, but environmental measures are difficult to convert into monetary indicators.</a:t>
          </a:r>
          <a:endParaRPr lang="en-US" sz="2000" kern="1200" dirty="0">
            <a:latin typeface="Calibri" panose="020F0502020204030204" pitchFamily="34" charset="0"/>
            <a:cs typeface="Calibri" panose="020F0502020204030204" pitchFamily="34" charset="0"/>
          </a:endParaRPr>
        </a:p>
      </dsp:txBody>
      <dsp:txXfrm>
        <a:off x="3560194" y="429658"/>
        <a:ext cx="2884265" cy="2286415"/>
      </dsp:txXfrm>
    </dsp:sp>
    <dsp:sp modelId="{1C62989A-FD4F-5941-B09E-801D16B89B0B}">
      <dsp:nvSpPr>
        <dsp:cNvPr id="0" name=""/>
        <dsp:cNvSpPr/>
      </dsp:nvSpPr>
      <dsp:spPr>
        <a:xfrm>
          <a:off x="7107841" y="480874"/>
          <a:ext cx="2884265" cy="2183983"/>
        </a:xfrm>
        <a:prstGeom prst="rect">
          <a:avLst/>
        </a:prstGeom>
        <a:gradFill rotWithShape="0">
          <a:gsLst>
            <a:gs pos="0">
              <a:schemeClr val="accent5">
                <a:hueOff val="-671956"/>
                <a:satOff val="-10384"/>
                <a:lumOff val="-21178"/>
                <a:alphaOff val="0"/>
                <a:tint val="68000"/>
                <a:alpha val="90000"/>
                <a:lumMod val="100000"/>
              </a:schemeClr>
            </a:gs>
            <a:gs pos="100000">
              <a:schemeClr val="accent5">
                <a:hueOff val="-671956"/>
                <a:satOff val="-10384"/>
                <a:lumOff val="-21178"/>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1331" tIns="148352" rIns="141331" bIns="148352"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Calibri" panose="020F0502020204030204" pitchFamily="34" charset="0"/>
              <a:cs typeface="Calibri" panose="020F0502020204030204" pitchFamily="34" charset="0"/>
            </a:rPr>
            <a:t>Therefore, the criteria are expressed by certain norms or "weight" of individual indicators in relation to the desired goals</a:t>
          </a:r>
          <a:endParaRPr lang="en-US" sz="2100" kern="1200" dirty="0">
            <a:latin typeface="Calibri" panose="020F0502020204030204" pitchFamily="34" charset="0"/>
            <a:cs typeface="Calibri" panose="020F0502020204030204" pitchFamily="34" charset="0"/>
          </a:endParaRPr>
        </a:p>
      </dsp:txBody>
      <dsp:txXfrm>
        <a:off x="7107841" y="480874"/>
        <a:ext cx="2884265" cy="21839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A11D4-A127-ED44-A9D1-4A0EF472DC40}">
      <dsp:nvSpPr>
        <dsp:cNvPr id="0" name=""/>
        <dsp:cNvSpPr/>
      </dsp:nvSpPr>
      <dsp:spPr>
        <a:xfrm>
          <a:off x="585331" y="1330409"/>
          <a:ext cx="3633641" cy="1197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en-US" sz="5200" kern="1200" dirty="0" err="1">
              <a:latin typeface="Calibri" panose="020F0502020204030204" pitchFamily="34" charset="0"/>
              <a:cs typeface="Calibri" panose="020F0502020204030204" pitchFamily="34" charset="0"/>
            </a:rPr>
            <a:t>Informations</a:t>
          </a:r>
          <a:endParaRPr lang="en-US" sz="5200" kern="1200" dirty="0">
            <a:latin typeface="Calibri" panose="020F0502020204030204" pitchFamily="34" charset="0"/>
            <a:cs typeface="Calibri" panose="020F0502020204030204" pitchFamily="34" charset="0"/>
          </a:endParaRPr>
        </a:p>
      </dsp:txBody>
      <dsp:txXfrm>
        <a:off x="585331" y="1330409"/>
        <a:ext cx="3633641" cy="1197450"/>
      </dsp:txXfrm>
    </dsp:sp>
    <dsp:sp modelId="{7DEA37AE-DFF4-CA4F-AA3C-AF104DB5D52D}">
      <dsp:nvSpPr>
        <dsp:cNvPr id="0" name=""/>
        <dsp:cNvSpPr/>
      </dsp:nvSpPr>
      <dsp:spPr>
        <a:xfrm>
          <a:off x="581202" y="966219"/>
          <a:ext cx="289039" cy="28903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221EDB-665F-C448-AF8D-BE5AD1055F06}">
      <dsp:nvSpPr>
        <dsp:cNvPr id="0" name=""/>
        <dsp:cNvSpPr/>
      </dsp:nvSpPr>
      <dsp:spPr>
        <a:xfrm>
          <a:off x="783529" y="561563"/>
          <a:ext cx="289039" cy="28903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E0221-B0F8-4E46-A6ED-B3FBA744BD17}">
      <dsp:nvSpPr>
        <dsp:cNvPr id="0" name=""/>
        <dsp:cNvSpPr/>
      </dsp:nvSpPr>
      <dsp:spPr>
        <a:xfrm>
          <a:off x="1269116" y="642494"/>
          <a:ext cx="454205" cy="454205"/>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E8BD91-F51D-B942-9447-EB0AB53778F0}">
      <dsp:nvSpPr>
        <dsp:cNvPr id="0" name=""/>
        <dsp:cNvSpPr/>
      </dsp:nvSpPr>
      <dsp:spPr>
        <a:xfrm>
          <a:off x="1673771" y="197373"/>
          <a:ext cx="289039" cy="28903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50D59-C1B5-6C4F-B7F4-8A89092F3217}">
      <dsp:nvSpPr>
        <dsp:cNvPr id="0" name=""/>
        <dsp:cNvSpPr/>
      </dsp:nvSpPr>
      <dsp:spPr>
        <a:xfrm>
          <a:off x="2199824" y="35511"/>
          <a:ext cx="289039" cy="28903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179A7-6EBB-3845-B198-AE3B438F96CA}">
      <dsp:nvSpPr>
        <dsp:cNvPr id="0" name=""/>
        <dsp:cNvSpPr/>
      </dsp:nvSpPr>
      <dsp:spPr>
        <a:xfrm>
          <a:off x="2847273" y="318770"/>
          <a:ext cx="289039" cy="28903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CACC0A-945C-7447-9367-2B1C453D2454}">
      <dsp:nvSpPr>
        <dsp:cNvPr id="0" name=""/>
        <dsp:cNvSpPr/>
      </dsp:nvSpPr>
      <dsp:spPr>
        <a:xfrm>
          <a:off x="3251928" y="521098"/>
          <a:ext cx="454205" cy="454205"/>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A3FB38-67A6-EE42-AEC6-89DA53942CBD}">
      <dsp:nvSpPr>
        <dsp:cNvPr id="0" name=""/>
        <dsp:cNvSpPr/>
      </dsp:nvSpPr>
      <dsp:spPr>
        <a:xfrm>
          <a:off x="3818446" y="966219"/>
          <a:ext cx="289039" cy="28903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4475E-6306-8146-B33F-64079A37635B}">
      <dsp:nvSpPr>
        <dsp:cNvPr id="0" name=""/>
        <dsp:cNvSpPr/>
      </dsp:nvSpPr>
      <dsp:spPr>
        <a:xfrm>
          <a:off x="4061239" y="1411340"/>
          <a:ext cx="289039" cy="28903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EA22E-DEFD-6149-95A3-56A1DE56CA62}">
      <dsp:nvSpPr>
        <dsp:cNvPr id="0" name=""/>
        <dsp:cNvSpPr/>
      </dsp:nvSpPr>
      <dsp:spPr>
        <a:xfrm>
          <a:off x="1957030" y="561563"/>
          <a:ext cx="743244" cy="74324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58909-0D7F-4E40-A007-C0CD45C7C712}">
      <dsp:nvSpPr>
        <dsp:cNvPr id="0" name=""/>
        <dsp:cNvSpPr/>
      </dsp:nvSpPr>
      <dsp:spPr>
        <a:xfrm>
          <a:off x="378874" y="2099254"/>
          <a:ext cx="289039" cy="28903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D1CF63-0297-E64F-8E4F-982D10BF95CB}">
      <dsp:nvSpPr>
        <dsp:cNvPr id="0" name=""/>
        <dsp:cNvSpPr/>
      </dsp:nvSpPr>
      <dsp:spPr>
        <a:xfrm>
          <a:off x="621667" y="2463444"/>
          <a:ext cx="454205" cy="454205"/>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14D59-6BF9-4C47-BE3D-4D257DAB4A77}">
      <dsp:nvSpPr>
        <dsp:cNvPr id="0" name=""/>
        <dsp:cNvSpPr/>
      </dsp:nvSpPr>
      <dsp:spPr>
        <a:xfrm>
          <a:off x="1228650" y="2787169"/>
          <a:ext cx="660662" cy="660662"/>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FFFE3-E124-054E-809A-26F8BC0D7BAA}">
      <dsp:nvSpPr>
        <dsp:cNvPr id="0" name=""/>
        <dsp:cNvSpPr/>
      </dsp:nvSpPr>
      <dsp:spPr>
        <a:xfrm>
          <a:off x="2078427" y="3313221"/>
          <a:ext cx="289039" cy="28903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2E2723-81B1-8D48-94E3-27C7BDFB6E12}">
      <dsp:nvSpPr>
        <dsp:cNvPr id="0" name=""/>
        <dsp:cNvSpPr/>
      </dsp:nvSpPr>
      <dsp:spPr>
        <a:xfrm>
          <a:off x="2240289" y="2787169"/>
          <a:ext cx="454205" cy="454205"/>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1AD4D-CB59-BA42-BB65-C3C90988A52C}">
      <dsp:nvSpPr>
        <dsp:cNvPr id="0" name=""/>
        <dsp:cNvSpPr/>
      </dsp:nvSpPr>
      <dsp:spPr>
        <a:xfrm>
          <a:off x="2644945" y="3353686"/>
          <a:ext cx="289039" cy="28903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61E83F-6E2C-C148-AAB2-C6EF431A840C}">
      <dsp:nvSpPr>
        <dsp:cNvPr id="0" name=""/>
        <dsp:cNvSpPr/>
      </dsp:nvSpPr>
      <dsp:spPr>
        <a:xfrm>
          <a:off x="3009135" y="2706238"/>
          <a:ext cx="660662" cy="660662"/>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99513-DE3B-9F4E-8204-AAACA8914258}">
      <dsp:nvSpPr>
        <dsp:cNvPr id="0" name=""/>
        <dsp:cNvSpPr/>
      </dsp:nvSpPr>
      <dsp:spPr>
        <a:xfrm>
          <a:off x="3899377" y="2544375"/>
          <a:ext cx="454205" cy="454205"/>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ED2816-FBDD-BF48-91F6-03A470ADA02E}">
      <dsp:nvSpPr>
        <dsp:cNvPr id="0" name=""/>
        <dsp:cNvSpPr/>
      </dsp:nvSpPr>
      <dsp:spPr>
        <a:xfrm>
          <a:off x="4353582" y="641821"/>
          <a:ext cx="1333935" cy="254662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FEA095-380A-9941-9B45-BD07C6FEC871}">
      <dsp:nvSpPr>
        <dsp:cNvPr id="0" name=""/>
        <dsp:cNvSpPr/>
      </dsp:nvSpPr>
      <dsp:spPr>
        <a:xfrm>
          <a:off x="5444984" y="641821"/>
          <a:ext cx="1333935" cy="2546629"/>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02D0F3-0D8E-964E-9ECE-694BCE5CAA9B}">
      <dsp:nvSpPr>
        <dsp:cNvPr id="0" name=""/>
        <dsp:cNvSpPr/>
      </dsp:nvSpPr>
      <dsp:spPr>
        <a:xfrm>
          <a:off x="6778920" y="344561"/>
          <a:ext cx="3872154" cy="326590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en-GB" sz="5200" kern="1200" dirty="0"/>
            <a:t>Decision making</a:t>
          </a:r>
          <a:endParaRPr lang="en-US" sz="5200" kern="1200" dirty="0">
            <a:latin typeface="Calibri" panose="020F0502020204030204" pitchFamily="34" charset="0"/>
            <a:cs typeface="Calibri" panose="020F0502020204030204" pitchFamily="34" charset="0"/>
          </a:endParaRPr>
        </a:p>
      </dsp:txBody>
      <dsp:txXfrm>
        <a:off x="7345984" y="822842"/>
        <a:ext cx="2738026" cy="23093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9FDFF-25A2-BD4B-9A22-A33E131A0386}">
      <dsp:nvSpPr>
        <dsp:cNvPr id="0" name=""/>
        <dsp:cNvSpPr/>
      </dsp:nvSpPr>
      <dsp:spPr>
        <a:xfrm>
          <a:off x="1331" y="0"/>
          <a:ext cx="5192124" cy="3961205"/>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404798" tIns="330200" rIns="404798" bIns="330200" numCol="1" spcCol="1270" anchor="t"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Every day we are confronted with information through the media that calls us to change in terms of waste, but have we changed anything in ourselves?</a:t>
          </a:r>
          <a:endParaRPr lang="en-US" sz="2400" kern="1200" dirty="0">
            <a:latin typeface="Calibri" panose="020F0502020204030204" pitchFamily="34" charset="0"/>
            <a:cs typeface="Calibri" panose="020F0502020204030204" pitchFamily="34" charset="0"/>
          </a:endParaRPr>
        </a:p>
      </dsp:txBody>
      <dsp:txXfrm>
        <a:off x="1331" y="1505257"/>
        <a:ext cx="5192124" cy="2376723"/>
      </dsp:txXfrm>
    </dsp:sp>
    <dsp:sp modelId="{B11B4A7B-0A7B-D748-85A8-4DD9B278FB7C}">
      <dsp:nvSpPr>
        <dsp:cNvPr id="0" name=""/>
        <dsp:cNvSpPr/>
      </dsp:nvSpPr>
      <dsp:spPr>
        <a:xfrm>
          <a:off x="2003213" y="396120"/>
          <a:ext cx="1188361" cy="1188361"/>
        </a:xfrm>
        <a:prstGeom prst="ellips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92649" tIns="12700" rIns="92649"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177244" y="570151"/>
        <a:ext cx="840299" cy="840299"/>
      </dsp:txXfrm>
    </dsp:sp>
    <dsp:sp modelId="{25C4B890-A59B-FD40-8C93-8C7ED86E93F1}">
      <dsp:nvSpPr>
        <dsp:cNvPr id="0" name=""/>
        <dsp:cNvSpPr/>
      </dsp:nvSpPr>
      <dsp:spPr>
        <a:xfrm>
          <a:off x="1331" y="3961133"/>
          <a:ext cx="5192124" cy="72"/>
        </a:xfrm>
        <a:prstGeom prst="rect">
          <a:avLst/>
        </a:prstGeom>
        <a:gradFill rotWithShape="0">
          <a:gsLst>
            <a:gs pos="0">
              <a:schemeClr val="accent2">
                <a:hueOff val="1247632"/>
                <a:satOff val="1769"/>
                <a:lumOff val="6078"/>
                <a:alphaOff val="0"/>
                <a:tint val="98000"/>
                <a:lumMod val="110000"/>
              </a:schemeClr>
            </a:gs>
            <a:gs pos="84000">
              <a:schemeClr val="accent2">
                <a:hueOff val="1247632"/>
                <a:satOff val="1769"/>
                <a:lumOff val="6078"/>
                <a:alphaOff val="0"/>
                <a:shade val="90000"/>
                <a:lumMod val="88000"/>
              </a:schemeClr>
            </a:gs>
          </a:gsLst>
          <a:lin ang="5400000" scaled="0"/>
        </a:gradFill>
        <a:ln w="12700" cap="rnd" cmpd="sng" algn="ctr">
          <a:solidFill>
            <a:schemeClr val="accent2">
              <a:hueOff val="1247632"/>
              <a:satOff val="1769"/>
              <a:lumOff val="6078"/>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 modelId="{23C23ADD-75FA-0049-90B2-B60F20A12C0C}">
      <dsp:nvSpPr>
        <dsp:cNvPr id="0" name=""/>
        <dsp:cNvSpPr/>
      </dsp:nvSpPr>
      <dsp:spPr>
        <a:xfrm>
          <a:off x="5712668" y="0"/>
          <a:ext cx="5192124" cy="3961205"/>
        </a:xfrm>
        <a:prstGeom prst="rect">
          <a:avLst/>
        </a:prstGeom>
        <a:solidFill>
          <a:schemeClr val="accent2">
            <a:tint val="40000"/>
            <a:alpha val="90000"/>
            <a:hueOff val="3152157"/>
            <a:satOff val="10938"/>
            <a:lumOff val="3929"/>
            <a:alphaOff val="0"/>
          </a:schemeClr>
        </a:solidFill>
        <a:ln w="12700" cap="rnd" cmpd="sng" algn="ctr">
          <a:solidFill>
            <a:schemeClr val="accent2">
              <a:tint val="40000"/>
              <a:alpha val="90000"/>
              <a:hueOff val="3152157"/>
              <a:satOff val="10938"/>
              <a:lumOff val="3929"/>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404798" tIns="330200" rIns="404798" bIns="330200" numCol="1" spcCol="1270" anchor="t"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What exactly is the motivating factor that drives us in terms of waste-related changes?</a:t>
          </a:r>
          <a:endParaRPr lang="en-US" sz="2400" kern="1200" dirty="0">
            <a:latin typeface="Calibri" panose="020F0502020204030204" pitchFamily="34" charset="0"/>
            <a:cs typeface="Calibri" panose="020F0502020204030204" pitchFamily="34" charset="0"/>
          </a:endParaRPr>
        </a:p>
      </dsp:txBody>
      <dsp:txXfrm>
        <a:off x="5712668" y="1505257"/>
        <a:ext cx="5192124" cy="2376723"/>
      </dsp:txXfrm>
    </dsp:sp>
    <dsp:sp modelId="{64353C94-2FF5-4242-BB09-2C2542568608}">
      <dsp:nvSpPr>
        <dsp:cNvPr id="0" name=""/>
        <dsp:cNvSpPr/>
      </dsp:nvSpPr>
      <dsp:spPr>
        <a:xfrm>
          <a:off x="7714550" y="396120"/>
          <a:ext cx="1188361" cy="1188361"/>
        </a:xfrm>
        <a:prstGeom prst="ellipse">
          <a:avLst/>
        </a:prstGeom>
        <a:gradFill rotWithShape="0">
          <a:gsLst>
            <a:gs pos="0">
              <a:schemeClr val="accent2">
                <a:hueOff val="2495265"/>
                <a:satOff val="3539"/>
                <a:lumOff val="12157"/>
                <a:alphaOff val="0"/>
                <a:tint val="98000"/>
                <a:lumMod val="110000"/>
              </a:schemeClr>
            </a:gs>
            <a:gs pos="84000">
              <a:schemeClr val="accent2">
                <a:hueOff val="2495265"/>
                <a:satOff val="3539"/>
                <a:lumOff val="12157"/>
                <a:alphaOff val="0"/>
                <a:shade val="90000"/>
                <a:lumMod val="88000"/>
              </a:schemeClr>
            </a:gs>
          </a:gsLst>
          <a:lin ang="5400000" scaled="0"/>
        </a:gradFill>
        <a:ln w="12700" cap="rnd" cmpd="sng" algn="ctr">
          <a:solidFill>
            <a:schemeClr val="accent2">
              <a:hueOff val="2495265"/>
              <a:satOff val="3539"/>
              <a:lumOff val="12157"/>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92649" tIns="12700" rIns="92649"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888581" y="570151"/>
        <a:ext cx="840299" cy="840299"/>
      </dsp:txXfrm>
    </dsp:sp>
    <dsp:sp modelId="{153F0032-E30F-9340-94BA-04C3EABE1F3D}">
      <dsp:nvSpPr>
        <dsp:cNvPr id="0" name=""/>
        <dsp:cNvSpPr/>
      </dsp:nvSpPr>
      <dsp:spPr>
        <a:xfrm>
          <a:off x="5712668" y="3961133"/>
          <a:ext cx="5192124" cy="72"/>
        </a:xfrm>
        <a:prstGeom prst="rect">
          <a:avLst/>
        </a:prstGeom>
        <a:gradFill rotWithShape="0">
          <a:gsLst>
            <a:gs pos="0">
              <a:schemeClr val="accent2">
                <a:hueOff val="3742897"/>
                <a:satOff val="5308"/>
                <a:lumOff val="18235"/>
                <a:alphaOff val="0"/>
                <a:tint val="98000"/>
                <a:lumMod val="110000"/>
              </a:schemeClr>
            </a:gs>
            <a:gs pos="84000">
              <a:schemeClr val="accent2">
                <a:hueOff val="3742897"/>
                <a:satOff val="5308"/>
                <a:lumOff val="18235"/>
                <a:alphaOff val="0"/>
                <a:shade val="90000"/>
                <a:lumMod val="88000"/>
              </a:schemeClr>
            </a:gs>
          </a:gsLst>
          <a:lin ang="5400000" scaled="0"/>
        </a:gradFill>
        <a:ln w="12700" cap="rnd" cmpd="sng" algn="ctr">
          <a:solidFill>
            <a:schemeClr val="accent2">
              <a:hueOff val="3742897"/>
              <a:satOff val="5308"/>
              <a:lumOff val="18235"/>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DEBA1-4AC9-664A-96F6-9BA24D8E4EC8}">
      <dsp:nvSpPr>
        <dsp:cNvPr id="0" name=""/>
        <dsp:cNvSpPr/>
      </dsp:nvSpPr>
      <dsp:spPr>
        <a:xfrm>
          <a:off x="0" y="690453"/>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08D52-CEBB-1443-A551-4E05F3FACFDD}">
      <dsp:nvSpPr>
        <dsp:cNvPr id="0" name=""/>
        <dsp:cNvSpPr/>
      </dsp:nvSpPr>
      <dsp:spPr>
        <a:xfrm>
          <a:off x="344685" y="1017904"/>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hr-HR" sz="3700" b="1" kern="1200" dirty="0" err="1">
              <a:latin typeface="Calibri" panose="020F0502020204030204" pitchFamily="34" charset="0"/>
              <a:cs typeface="Calibri" panose="020F0502020204030204" pitchFamily="34" charset="0"/>
            </a:rPr>
            <a:t>Adsorption</a:t>
          </a:r>
          <a:endParaRPr lang="en-US" sz="3700" kern="1200" dirty="0">
            <a:latin typeface="Calibri" panose="020F0502020204030204" pitchFamily="34" charset="0"/>
            <a:cs typeface="Calibri" panose="020F0502020204030204" pitchFamily="34" charset="0"/>
          </a:endParaRPr>
        </a:p>
      </dsp:txBody>
      <dsp:txXfrm>
        <a:off x="402381" y="1075600"/>
        <a:ext cx="2986781" cy="1854488"/>
      </dsp:txXfrm>
    </dsp:sp>
    <dsp:sp modelId="{D9DD47A8-CC9D-5C45-8370-D74F00250888}">
      <dsp:nvSpPr>
        <dsp:cNvPr id="0" name=""/>
        <dsp:cNvSpPr/>
      </dsp:nvSpPr>
      <dsp:spPr>
        <a:xfrm>
          <a:off x="3791545" y="690453"/>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DF7B3-444B-6A40-93A0-4BC13CD7CBF5}">
      <dsp:nvSpPr>
        <dsp:cNvPr id="0" name=""/>
        <dsp:cNvSpPr/>
      </dsp:nvSpPr>
      <dsp:spPr>
        <a:xfrm>
          <a:off x="4136231" y="1017904"/>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hr-HR" sz="3700" b="1" kern="1200" dirty="0" err="1">
              <a:latin typeface="Calibri" panose="020F0502020204030204" pitchFamily="34" charset="0"/>
              <a:cs typeface="Calibri" panose="020F0502020204030204" pitchFamily="34" charset="0"/>
            </a:rPr>
            <a:t>They</a:t>
          </a:r>
          <a:r>
            <a:rPr lang="hr-HR" sz="3700" b="1" kern="1200" dirty="0">
              <a:latin typeface="Calibri" panose="020F0502020204030204" pitchFamily="34" charset="0"/>
              <a:cs typeface="Calibri" panose="020F0502020204030204" pitchFamily="34" charset="0"/>
            </a:rPr>
            <a:t> </a:t>
          </a:r>
          <a:r>
            <a:rPr lang="hr-HR" sz="3700" b="1" kern="1200" dirty="0" err="1">
              <a:latin typeface="Calibri" panose="020F0502020204030204" pitchFamily="34" charset="0"/>
              <a:cs typeface="Calibri" panose="020F0502020204030204" pitchFamily="34" charset="0"/>
            </a:rPr>
            <a:t>react</a:t>
          </a:r>
          <a:r>
            <a:rPr lang="hr-HR" sz="3700" b="1" kern="1200" dirty="0">
              <a:latin typeface="Calibri" panose="020F0502020204030204" pitchFamily="34" charset="0"/>
              <a:cs typeface="Calibri" panose="020F0502020204030204" pitchFamily="34" charset="0"/>
            </a:rPr>
            <a:t> </a:t>
          </a:r>
          <a:r>
            <a:rPr lang="hr-HR" sz="3700" b="1" kern="1200" dirty="0" err="1">
              <a:latin typeface="Calibri" panose="020F0502020204030204" pitchFamily="34" charset="0"/>
              <a:cs typeface="Calibri" panose="020F0502020204030204" pitchFamily="34" charset="0"/>
            </a:rPr>
            <a:t>with</a:t>
          </a:r>
          <a:r>
            <a:rPr lang="hr-HR" sz="3700" b="1" kern="1200" dirty="0">
              <a:latin typeface="Calibri" panose="020F0502020204030204" pitchFamily="34" charset="0"/>
              <a:cs typeface="Calibri" panose="020F0502020204030204" pitchFamily="34" charset="0"/>
            </a:rPr>
            <a:t> </a:t>
          </a:r>
          <a:r>
            <a:rPr lang="hr-HR" sz="3700" b="1" kern="1200" dirty="0" err="1">
              <a:latin typeface="Calibri" panose="020F0502020204030204" pitchFamily="34" charset="0"/>
              <a:cs typeface="Calibri" panose="020F0502020204030204" pitchFamily="34" charset="0"/>
            </a:rPr>
            <a:t>contaminants</a:t>
          </a:r>
          <a:endParaRPr lang="en-US" sz="3700" kern="1200" dirty="0">
            <a:latin typeface="Calibri" panose="020F0502020204030204" pitchFamily="34" charset="0"/>
            <a:cs typeface="Calibri" panose="020F0502020204030204" pitchFamily="34" charset="0"/>
          </a:endParaRPr>
        </a:p>
      </dsp:txBody>
      <dsp:txXfrm>
        <a:off x="4193927" y="1075600"/>
        <a:ext cx="2986781" cy="1854488"/>
      </dsp:txXfrm>
    </dsp:sp>
    <dsp:sp modelId="{A1CEC7D9-D659-0943-A552-40C62CA40312}">
      <dsp:nvSpPr>
        <dsp:cNvPr id="0" name=""/>
        <dsp:cNvSpPr/>
      </dsp:nvSpPr>
      <dsp:spPr>
        <a:xfrm>
          <a:off x="7583090" y="690453"/>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2DF6D-1F33-3342-AADB-7839FED2FAA7}">
      <dsp:nvSpPr>
        <dsp:cNvPr id="0" name=""/>
        <dsp:cNvSpPr/>
      </dsp:nvSpPr>
      <dsp:spPr>
        <a:xfrm>
          <a:off x="7927776" y="1017904"/>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b="1" kern="1200" dirty="0">
              <a:latin typeface="Calibri" panose="020F0502020204030204" pitchFamily="34" charset="0"/>
              <a:cs typeface="Calibri" panose="020F0502020204030204" pitchFamily="34" charset="0"/>
            </a:rPr>
            <a:t>It's hard to wash!</a:t>
          </a:r>
          <a:endParaRPr lang="en-US" sz="3700" b="1" kern="1200" dirty="0">
            <a:latin typeface="Calibri" panose="020F0502020204030204" pitchFamily="34" charset="0"/>
            <a:cs typeface="Calibri" panose="020F0502020204030204" pitchFamily="34" charset="0"/>
          </a:endParaRPr>
        </a:p>
      </dsp:txBody>
      <dsp:txXfrm>
        <a:off x="7985472" y="1075600"/>
        <a:ext cx="2986781" cy="18544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C712E-75DB-7244-AF0F-9EBED8F6601F}">
      <dsp:nvSpPr>
        <dsp:cNvPr id="0" name=""/>
        <dsp:cNvSpPr/>
      </dsp:nvSpPr>
      <dsp:spPr>
        <a:xfrm>
          <a:off x="0" y="0"/>
          <a:ext cx="7012370"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482B2046-CBDB-FF4A-BEBF-5526D89C3EC3}">
      <dsp:nvSpPr>
        <dsp:cNvPr id="0" name=""/>
        <dsp:cNvSpPr/>
      </dsp:nvSpPr>
      <dsp:spPr>
        <a:xfrm>
          <a:off x="0" y="0"/>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Calibri" panose="020F0502020204030204" pitchFamily="34" charset="0"/>
              <a:cs typeface="Calibri" panose="020F0502020204030204" pitchFamily="34" charset="0"/>
            </a:rPr>
            <a:t>Pollution in the form of tiny plastic particles smaller than half a </a:t>
          </a:r>
          <a:r>
            <a:rPr lang="en-GB" sz="2100" kern="1200" dirty="0" err="1">
              <a:latin typeface="Calibri" panose="020F0502020204030204" pitchFamily="34" charset="0"/>
              <a:cs typeface="Calibri" panose="020F0502020204030204" pitchFamily="34" charset="0"/>
            </a:rPr>
            <a:t>centimeter</a:t>
          </a:r>
          <a:r>
            <a:rPr lang="en-GB" sz="2100" kern="1200" dirty="0">
              <a:latin typeface="Calibri" panose="020F0502020204030204" pitchFamily="34" charset="0"/>
              <a:cs typeface="Calibri" panose="020F0502020204030204" pitchFamily="34" charset="0"/>
            </a:rPr>
            <a:t> which, when found in the sea or sediment, represent an almost invisible but dangerous form of pollination</a:t>
          </a:r>
          <a:endParaRPr lang="en-US" sz="2100" kern="1200" dirty="0">
            <a:latin typeface="Calibri" panose="020F0502020204030204" pitchFamily="34" charset="0"/>
            <a:cs typeface="Calibri" panose="020F0502020204030204" pitchFamily="34" charset="0"/>
          </a:endParaRPr>
        </a:p>
      </dsp:txBody>
      <dsp:txXfrm>
        <a:off x="0" y="0"/>
        <a:ext cx="7012370" cy="1177282"/>
      </dsp:txXfrm>
    </dsp:sp>
    <dsp:sp modelId="{279E6728-19C7-5C4D-A50E-D74ACA765E9C}">
      <dsp:nvSpPr>
        <dsp:cNvPr id="0" name=""/>
        <dsp:cNvSpPr/>
      </dsp:nvSpPr>
      <dsp:spPr>
        <a:xfrm>
          <a:off x="0" y="1177282"/>
          <a:ext cx="7012370" cy="0"/>
        </a:xfrm>
        <a:prstGeom prst="line">
          <a:avLst/>
        </a:prstGeom>
        <a:gradFill rotWithShape="0">
          <a:gsLst>
            <a:gs pos="0">
              <a:schemeClr val="accent2">
                <a:hueOff val="1247632"/>
                <a:satOff val="1769"/>
                <a:lumOff val="6078"/>
                <a:alphaOff val="0"/>
                <a:tint val="98000"/>
                <a:lumMod val="110000"/>
              </a:schemeClr>
            </a:gs>
            <a:gs pos="84000">
              <a:schemeClr val="accent2">
                <a:hueOff val="1247632"/>
                <a:satOff val="1769"/>
                <a:lumOff val="6078"/>
                <a:alphaOff val="0"/>
                <a:shade val="90000"/>
                <a:lumMod val="88000"/>
              </a:schemeClr>
            </a:gs>
          </a:gsLst>
          <a:lin ang="5400000" scaled="0"/>
        </a:gradFill>
        <a:ln w="12700" cap="rnd" cmpd="sng" algn="ctr">
          <a:solidFill>
            <a:schemeClr val="accent2">
              <a:hueOff val="1247632"/>
              <a:satOff val="1769"/>
              <a:lumOff val="6078"/>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9EFABE65-0AB7-8441-8DBF-FE4608CBC37D}">
      <dsp:nvSpPr>
        <dsp:cNvPr id="0" name=""/>
        <dsp:cNvSpPr/>
      </dsp:nvSpPr>
      <dsp:spPr>
        <a:xfrm>
          <a:off x="0" y="1177282"/>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Calibri" panose="020F0502020204030204" pitchFamily="34" charset="0"/>
              <a:cs typeface="Calibri" panose="020F0502020204030204" pitchFamily="34" charset="0"/>
            </a:rPr>
            <a:t>It enters the food chain very easily</a:t>
          </a:r>
          <a:endParaRPr lang="en-US" sz="2100" kern="1200" dirty="0">
            <a:latin typeface="Calibri" panose="020F0502020204030204" pitchFamily="34" charset="0"/>
            <a:cs typeface="Calibri" panose="020F0502020204030204" pitchFamily="34" charset="0"/>
          </a:endParaRPr>
        </a:p>
      </dsp:txBody>
      <dsp:txXfrm>
        <a:off x="0" y="1177282"/>
        <a:ext cx="7012370" cy="1177282"/>
      </dsp:txXfrm>
    </dsp:sp>
    <dsp:sp modelId="{BB72154E-8C00-6847-84F2-4B8637B923B5}">
      <dsp:nvSpPr>
        <dsp:cNvPr id="0" name=""/>
        <dsp:cNvSpPr/>
      </dsp:nvSpPr>
      <dsp:spPr>
        <a:xfrm>
          <a:off x="0" y="2354565"/>
          <a:ext cx="7012370" cy="0"/>
        </a:xfrm>
        <a:prstGeom prst="line">
          <a:avLst/>
        </a:prstGeom>
        <a:gradFill rotWithShape="0">
          <a:gsLst>
            <a:gs pos="0">
              <a:schemeClr val="accent2">
                <a:hueOff val="2495265"/>
                <a:satOff val="3539"/>
                <a:lumOff val="12157"/>
                <a:alphaOff val="0"/>
                <a:tint val="98000"/>
                <a:lumMod val="110000"/>
              </a:schemeClr>
            </a:gs>
            <a:gs pos="84000">
              <a:schemeClr val="accent2">
                <a:hueOff val="2495265"/>
                <a:satOff val="3539"/>
                <a:lumOff val="12157"/>
                <a:alphaOff val="0"/>
                <a:shade val="90000"/>
                <a:lumMod val="88000"/>
              </a:schemeClr>
            </a:gs>
          </a:gsLst>
          <a:lin ang="5400000" scaled="0"/>
        </a:gradFill>
        <a:ln w="12700" cap="rnd" cmpd="sng" algn="ctr">
          <a:solidFill>
            <a:schemeClr val="accent2">
              <a:hueOff val="2495265"/>
              <a:satOff val="3539"/>
              <a:lumOff val="12157"/>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4D8547F7-8146-604C-BC64-E8A5B57B90FD}">
      <dsp:nvSpPr>
        <dsp:cNvPr id="0" name=""/>
        <dsp:cNvSpPr/>
      </dsp:nvSpPr>
      <dsp:spPr>
        <a:xfrm>
          <a:off x="0" y="2354565"/>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Calibri" panose="020F0502020204030204" pitchFamily="34" charset="0"/>
              <a:cs typeface="Calibri" panose="020F0502020204030204" pitchFamily="34" charset="0"/>
            </a:rPr>
            <a:t>Serves as a carrier of various toxic substances</a:t>
          </a:r>
          <a:endParaRPr lang="en-US" sz="2100" kern="1200" dirty="0">
            <a:latin typeface="Calibri" panose="020F0502020204030204" pitchFamily="34" charset="0"/>
            <a:cs typeface="Calibri" panose="020F0502020204030204" pitchFamily="34" charset="0"/>
          </a:endParaRPr>
        </a:p>
      </dsp:txBody>
      <dsp:txXfrm>
        <a:off x="0" y="2354565"/>
        <a:ext cx="7012370" cy="1177282"/>
      </dsp:txXfrm>
    </dsp:sp>
    <dsp:sp modelId="{00C2AAA3-889E-A44D-B564-299144633FA6}">
      <dsp:nvSpPr>
        <dsp:cNvPr id="0" name=""/>
        <dsp:cNvSpPr/>
      </dsp:nvSpPr>
      <dsp:spPr>
        <a:xfrm>
          <a:off x="0" y="3531848"/>
          <a:ext cx="7012370" cy="0"/>
        </a:xfrm>
        <a:prstGeom prst="line">
          <a:avLst/>
        </a:prstGeom>
        <a:gradFill rotWithShape="0">
          <a:gsLst>
            <a:gs pos="0">
              <a:schemeClr val="accent2">
                <a:hueOff val="3742897"/>
                <a:satOff val="5308"/>
                <a:lumOff val="18235"/>
                <a:alphaOff val="0"/>
                <a:tint val="98000"/>
                <a:lumMod val="110000"/>
              </a:schemeClr>
            </a:gs>
            <a:gs pos="84000">
              <a:schemeClr val="accent2">
                <a:hueOff val="3742897"/>
                <a:satOff val="5308"/>
                <a:lumOff val="18235"/>
                <a:alphaOff val="0"/>
                <a:shade val="90000"/>
                <a:lumMod val="88000"/>
              </a:schemeClr>
            </a:gs>
          </a:gsLst>
          <a:lin ang="5400000" scaled="0"/>
        </a:gradFill>
        <a:ln w="12700" cap="rnd" cmpd="sng" algn="ctr">
          <a:solidFill>
            <a:schemeClr val="accent2">
              <a:hueOff val="3742897"/>
              <a:satOff val="5308"/>
              <a:lumOff val="18235"/>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C64800EC-D54C-6B48-A53C-4448EFBF915F}">
      <dsp:nvSpPr>
        <dsp:cNvPr id="0" name=""/>
        <dsp:cNvSpPr/>
      </dsp:nvSpPr>
      <dsp:spPr>
        <a:xfrm>
          <a:off x="0" y="3531848"/>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Calibri" panose="020F0502020204030204" pitchFamily="34" charset="0"/>
              <a:cs typeface="Calibri" panose="020F0502020204030204" pitchFamily="34" charset="0"/>
            </a:rPr>
            <a:t>According to the UN, there are 51 trillion microplastic particles in the seas, 500 times more than the number of stars in our galaxy</a:t>
          </a:r>
          <a:endParaRPr lang="en-US" sz="2100" kern="1200" dirty="0">
            <a:latin typeface="Calibri" panose="020F0502020204030204" pitchFamily="34" charset="0"/>
            <a:cs typeface="Calibri" panose="020F0502020204030204" pitchFamily="34" charset="0"/>
          </a:endParaRPr>
        </a:p>
      </dsp:txBody>
      <dsp:txXfrm>
        <a:off x="0" y="3531848"/>
        <a:ext cx="7012370" cy="11772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5ED9E9-E8BD-2746-A9D0-5BE772275293}" type="datetimeFigureOut">
              <a:rPr lang="en-US" smtClean="0"/>
              <a:t>10/4/21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1391AE-1866-8648-A69A-17F223C4586C}" type="slidenum">
              <a:rPr lang="en-US" smtClean="0"/>
              <a:t>‹#›</a:t>
            </a:fld>
            <a:endParaRPr lang="en-US"/>
          </a:p>
        </p:txBody>
      </p:sp>
    </p:spTree>
    <p:extLst>
      <p:ext uri="{BB962C8B-B14F-4D97-AF65-F5344CB8AC3E}">
        <p14:creationId xmlns:p14="http://schemas.microsoft.com/office/powerpoint/2010/main" val="1360849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5F365-14C9-B34B-ADD5-9C3B6E4FC656}" type="datetimeFigureOut">
              <a:rPr lang="en-US" smtClean="0"/>
              <a:t>10/4/21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74032-0F05-5F4E-9B8C-C299669E1A59}" type="slidenum">
              <a:rPr lang="en-US" smtClean="0"/>
              <a:t>‹#›</a:t>
            </a:fld>
            <a:endParaRPr lang="en-US"/>
          </a:p>
        </p:txBody>
      </p:sp>
    </p:spTree>
    <p:extLst>
      <p:ext uri="{BB962C8B-B14F-4D97-AF65-F5344CB8AC3E}">
        <p14:creationId xmlns:p14="http://schemas.microsoft.com/office/powerpoint/2010/main" val="1649616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974032-0F05-5F4E-9B8C-C299669E1A59}" type="slidenum">
              <a:rPr lang="en-US" smtClean="0"/>
              <a:t>6</a:t>
            </a:fld>
            <a:endParaRPr lang="en-US"/>
          </a:p>
        </p:txBody>
      </p:sp>
    </p:spTree>
    <p:extLst>
      <p:ext uri="{BB962C8B-B14F-4D97-AF65-F5344CB8AC3E}">
        <p14:creationId xmlns:p14="http://schemas.microsoft.com/office/powerpoint/2010/main" val="114575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128"/>
              </a:defRPr>
            </a:lvl1pPr>
            <a:lvl2pPr marL="742950" indent="-285750" eaLnBrk="0" hangingPunct="0">
              <a:defRPr>
                <a:solidFill>
                  <a:schemeClr val="tx1"/>
                </a:solidFill>
                <a:latin typeface="Arial" charset="0"/>
                <a:ea typeface="MS PGothic" charset="-128"/>
              </a:defRPr>
            </a:lvl2pPr>
            <a:lvl3pPr marL="1143000" indent="-228600" eaLnBrk="0" hangingPunct="0">
              <a:defRPr>
                <a:solidFill>
                  <a:schemeClr val="tx1"/>
                </a:solidFill>
                <a:latin typeface="Arial" charset="0"/>
                <a:ea typeface="MS PGothic" charset="-128"/>
              </a:defRPr>
            </a:lvl3pPr>
            <a:lvl4pPr marL="1600200" indent="-228600" eaLnBrk="0" hangingPunct="0">
              <a:defRPr>
                <a:solidFill>
                  <a:schemeClr val="tx1"/>
                </a:solidFill>
                <a:latin typeface="Arial" charset="0"/>
                <a:ea typeface="MS PGothic" charset="-128"/>
              </a:defRPr>
            </a:lvl4pPr>
            <a:lvl5pPr marL="2057400" indent="-228600" eaLnBrk="0" hangingPunct="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fld id="{7FDF787E-0C01-414A-A0AA-013D05DF006E}" type="slidenum">
              <a:rPr lang="it-IT" altLang="x-none"/>
              <a:pPr eaLnBrk="1" hangingPunct="1"/>
              <a:t>9</a:t>
            </a:fld>
            <a:endParaRPr lang="it-IT" altLang="x-none"/>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p>
        </p:txBody>
      </p:sp>
    </p:spTree>
    <p:extLst>
      <p:ext uri="{BB962C8B-B14F-4D97-AF65-F5344CB8AC3E}">
        <p14:creationId xmlns:p14="http://schemas.microsoft.com/office/powerpoint/2010/main" val="1332066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8EF3F7B-04D3-DC45-A7E0-6FD1A749059F}" type="datetime1">
              <a:rPr lang="hr-HR" smtClean="0"/>
              <a:t>04.10.2021.</a:t>
            </a:fld>
            <a:endParaRPr lang="sr-Latn-BA"/>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sr-Latn-BA"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530D204-9C68-4A9F-90B5-D7D39E9A8AA0}" type="slidenum">
              <a:rPr lang="sr-Latn-BA" smtClean="0"/>
              <a:t>‹#›</a:t>
            </a:fld>
            <a:endParaRPr lang="sr-Latn-BA"/>
          </a:p>
        </p:txBody>
      </p:sp>
      <p:pic>
        <p:nvPicPr>
          <p:cNvPr id="8" name="Graphic 7" descr="Odznak, autorská práva outline">
            <a:extLst>
              <a:ext uri="{FF2B5EF4-FFF2-40B4-BE49-F238E27FC236}">
                <a16:creationId xmlns:a16="http://schemas.microsoft.com/office/drawing/2014/main" id="{DF4145F1-56DC-C448-9EEB-C15B21A4F5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932" y="5951810"/>
            <a:ext cx="265823" cy="283779"/>
          </a:xfrm>
          <a:prstGeom prst="rect">
            <a:avLst/>
          </a:prstGeom>
        </p:spPr>
      </p:pic>
    </p:spTree>
    <p:extLst>
      <p:ext uri="{BB962C8B-B14F-4D97-AF65-F5344CB8AC3E}">
        <p14:creationId xmlns:p14="http://schemas.microsoft.com/office/powerpoint/2010/main" val="344812986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F3F7B-04D3-DC45-A7E0-6FD1A749059F}" type="datetime1">
              <a:rPr lang="hr-HR" smtClean="0"/>
              <a:t>04.10.2021.</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3530D204-9C68-4A9F-90B5-D7D39E9A8AA0}" type="slidenum">
              <a:rPr lang="sr-Latn-BA" smtClean="0"/>
              <a:t>‹#›</a:t>
            </a:fld>
            <a:endParaRPr lang="sr-Latn-BA"/>
          </a:p>
        </p:txBody>
      </p:sp>
    </p:spTree>
    <p:extLst>
      <p:ext uri="{BB962C8B-B14F-4D97-AF65-F5344CB8AC3E}">
        <p14:creationId xmlns:p14="http://schemas.microsoft.com/office/powerpoint/2010/main" val="96552471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8EF3F7B-04D3-DC45-A7E0-6FD1A749059F}" type="datetime1">
              <a:rPr lang="hr-HR" smtClean="0"/>
              <a:t>04.10.2021.</a:t>
            </a:fld>
            <a:endParaRPr lang="sr-Latn-BA"/>
          </a:p>
        </p:txBody>
      </p:sp>
      <p:sp>
        <p:nvSpPr>
          <p:cNvPr id="5" name="Footer Placeholder 4"/>
          <p:cNvSpPr>
            <a:spLocks noGrp="1"/>
          </p:cNvSpPr>
          <p:nvPr>
            <p:ph type="ftr" sz="quarter" idx="11"/>
          </p:nvPr>
        </p:nvSpPr>
        <p:spPr>
          <a:xfrm>
            <a:off x="774923" y="5951811"/>
            <a:ext cx="7896279" cy="365125"/>
          </a:xfrm>
        </p:spPr>
        <p:txBody>
          <a:bodyPr/>
          <a:lstStyle/>
          <a:p>
            <a:endParaRPr lang="sr-Latn-BA"/>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3530D204-9C68-4A9F-90B5-D7D39E9A8AA0}" type="slidenum">
              <a:rPr lang="sr-Latn-BA" smtClean="0"/>
              <a:t>‹#›</a:t>
            </a:fld>
            <a:endParaRPr lang="sr-Latn-BA"/>
          </a:p>
        </p:txBody>
      </p:sp>
    </p:spTree>
    <p:extLst>
      <p:ext uri="{BB962C8B-B14F-4D97-AF65-F5344CB8AC3E}">
        <p14:creationId xmlns:p14="http://schemas.microsoft.com/office/powerpoint/2010/main" val="318911098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7588608-1BC0-0246-9F17-8DB09EF89D30}"/>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2FCFF19-2AB7-C94F-A59B-D0FA57AA38B4}"/>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AB6BA9-ECE9-1F48-A953-2319DE141B2C}"/>
              </a:ext>
            </a:extLst>
          </p:cNvPr>
          <p:cNvSpPr>
            <a:spLocks noGrp="1"/>
          </p:cNvSpPr>
          <p:nvPr>
            <p:ph type="sldNum" sz="quarter" idx="16"/>
          </p:nvPr>
        </p:nvSpPr>
        <p:spPr/>
        <p:txBody>
          <a:bodyPr/>
          <a:lstStyle>
            <a:lvl1pPr>
              <a:defRPr/>
            </a:lvl1pPr>
          </a:lstStyle>
          <a:p>
            <a:pPr>
              <a:defRPr/>
            </a:pPr>
            <a:fld id="{3F9A32C0-8D9E-574A-B476-CDEE1E15384B}" type="slidenum">
              <a:rPr lang="en-US" altLang="sr-Latn-RS"/>
              <a:pPr>
                <a:defRPr/>
              </a:pPr>
              <a:t>‹#›</a:t>
            </a:fld>
            <a:endParaRPr lang="en-US" altLang="sr-Latn-RS"/>
          </a:p>
        </p:txBody>
      </p:sp>
    </p:spTree>
    <p:extLst>
      <p:ext uri="{BB962C8B-B14F-4D97-AF65-F5344CB8AC3E}">
        <p14:creationId xmlns:p14="http://schemas.microsoft.com/office/powerpoint/2010/main" val="270965594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endParaRPr lang="hr-H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a:extLst>
              <a:ext uri="{FF2B5EF4-FFF2-40B4-BE49-F238E27FC236}">
                <a16:creationId xmlns:a16="http://schemas.microsoft.com/office/drawing/2014/main" id="{6730DE1D-C77C-2E45-A354-D1223EE8C22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64314E1-4668-A641-B762-CC3F31EDE7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B8E3273-6FE3-8646-BAC0-756255AFBD08}"/>
              </a:ext>
            </a:extLst>
          </p:cNvPr>
          <p:cNvSpPr>
            <a:spLocks noGrp="1"/>
          </p:cNvSpPr>
          <p:nvPr>
            <p:ph type="sldNum" sz="quarter" idx="12"/>
          </p:nvPr>
        </p:nvSpPr>
        <p:spPr/>
        <p:txBody>
          <a:bodyPr/>
          <a:lstStyle>
            <a:lvl1pPr>
              <a:defRPr/>
            </a:lvl1pPr>
          </a:lstStyle>
          <a:p>
            <a:pPr>
              <a:defRPr/>
            </a:pPr>
            <a:fld id="{8C566631-BA8B-CD4C-86C7-FB17164EBA25}" type="slidenum">
              <a:rPr lang="en-US" altLang="sr-Latn-RS"/>
              <a:pPr>
                <a:defRPr/>
              </a:pPr>
              <a:t>‹#›</a:t>
            </a:fld>
            <a:endParaRPr lang="en-US" altLang="sr-Latn-RS"/>
          </a:p>
        </p:txBody>
      </p:sp>
    </p:spTree>
    <p:extLst>
      <p:ext uri="{BB962C8B-B14F-4D97-AF65-F5344CB8AC3E}">
        <p14:creationId xmlns:p14="http://schemas.microsoft.com/office/powerpoint/2010/main" val="200450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F3F7B-04D3-DC45-A7E0-6FD1A749059F}" type="datetime1">
              <a:rPr lang="hr-HR" smtClean="0"/>
              <a:t>04.10.2021.</a:t>
            </a:fld>
            <a:endParaRPr lang="sr-Latn-BA"/>
          </a:p>
        </p:txBody>
      </p:sp>
      <p:sp>
        <p:nvSpPr>
          <p:cNvPr id="5" name="Footer Placeholder 4"/>
          <p:cNvSpPr>
            <a:spLocks noGrp="1"/>
          </p:cNvSpPr>
          <p:nvPr>
            <p:ph type="ftr" sz="quarter" idx="11"/>
          </p:nvPr>
        </p:nvSpPr>
        <p:spPr/>
        <p:txBody>
          <a:bodyPr/>
          <a:lstStyle/>
          <a:p>
            <a:endParaRPr lang="sr-Latn-BA" dirty="0"/>
          </a:p>
        </p:txBody>
      </p:sp>
      <p:sp>
        <p:nvSpPr>
          <p:cNvPr id="6" name="Slide Number Placeholder 5"/>
          <p:cNvSpPr>
            <a:spLocks noGrp="1"/>
          </p:cNvSpPr>
          <p:nvPr>
            <p:ph type="sldNum" sz="quarter" idx="12"/>
          </p:nvPr>
        </p:nvSpPr>
        <p:spPr>
          <a:xfrm>
            <a:off x="10558300" y="5956137"/>
            <a:ext cx="1052508" cy="365125"/>
          </a:xfrm>
        </p:spPr>
        <p:txBody>
          <a:bodyPr/>
          <a:lstStyle/>
          <a:p>
            <a:fld id="{3530D204-9C68-4A9F-90B5-D7D39E9A8AA0}" type="slidenum">
              <a:rPr lang="sr-Latn-BA" smtClean="0"/>
              <a:t>‹#›</a:t>
            </a:fld>
            <a:endParaRPr lang="sr-Latn-BA"/>
          </a:p>
        </p:txBody>
      </p:sp>
      <p:pic>
        <p:nvPicPr>
          <p:cNvPr id="8" name="Graphic 7" descr="Odznak, autorská práva outline">
            <a:extLst>
              <a:ext uri="{FF2B5EF4-FFF2-40B4-BE49-F238E27FC236}">
                <a16:creationId xmlns:a16="http://schemas.microsoft.com/office/drawing/2014/main" id="{3C75EAB5-4E78-A049-8AF6-F36F9F256C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932" y="5951810"/>
            <a:ext cx="265823" cy="283779"/>
          </a:xfrm>
          <a:prstGeom prst="rect">
            <a:avLst/>
          </a:prstGeom>
        </p:spPr>
      </p:pic>
    </p:spTree>
    <p:extLst>
      <p:ext uri="{BB962C8B-B14F-4D97-AF65-F5344CB8AC3E}">
        <p14:creationId xmlns:p14="http://schemas.microsoft.com/office/powerpoint/2010/main" val="267949530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8EF3F7B-04D3-DC45-A7E0-6FD1A749059F}" type="datetime1">
              <a:rPr lang="hr-HR" smtClean="0"/>
              <a:t>04.10.2021.</a:t>
            </a:fld>
            <a:endParaRPr lang="sr-Latn-BA"/>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sr-Latn-BA"/>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3530D204-9C68-4A9F-90B5-D7D39E9A8AA0}" type="slidenum">
              <a:rPr lang="sr-Latn-BA" smtClean="0"/>
              <a:t>‹#›</a:t>
            </a:fld>
            <a:endParaRPr lang="sr-Latn-BA"/>
          </a:p>
        </p:txBody>
      </p:sp>
    </p:spTree>
    <p:extLst>
      <p:ext uri="{BB962C8B-B14F-4D97-AF65-F5344CB8AC3E}">
        <p14:creationId xmlns:p14="http://schemas.microsoft.com/office/powerpoint/2010/main" val="244193965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EF3F7B-04D3-DC45-A7E0-6FD1A749059F}" type="datetime1">
              <a:rPr lang="hr-HR" smtClean="0"/>
              <a:t>04.10.2021.</a:t>
            </a:fld>
            <a:endParaRPr lang="sr-Latn-BA"/>
          </a:p>
        </p:txBody>
      </p:sp>
      <p:sp>
        <p:nvSpPr>
          <p:cNvPr id="6" name="Footer Placeholder 5"/>
          <p:cNvSpPr>
            <a:spLocks noGrp="1"/>
          </p:cNvSpPr>
          <p:nvPr>
            <p:ph type="ftr" sz="quarter" idx="11"/>
          </p:nvPr>
        </p:nvSpPr>
        <p:spPr/>
        <p:txBody>
          <a:bodyPr/>
          <a:lstStyle/>
          <a:p>
            <a:endParaRPr lang="sr-Latn-BA"/>
          </a:p>
        </p:txBody>
      </p:sp>
      <p:sp>
        <p:nvSpPr>
          <p:cNvPr id="7" name="Slide Number Placeholder 6"/>
          <p:cNvSpPr>
            <a:spLocks noGrp="1"/>
          </p:cNvSpPr>
          <p:nvPr>
            <p:ph type="sldNum" sz="quarter" idx="12"/>
          </p:nvPr>
        </p:nvSpPr>
        <p:spPr/>
        <p:txBody>
          <a:bodyPr/>
          <a:lstStyle/>
          <a:p>
            <a:fld id="{3530D204-9C68-4A9F-90B5-D7D39E9A8AA0}" type="slidenum">
              <a:rPr lang="sr-Latn-BA" smtClean="0"/>
              <a:t>‹#›</a:t>
            </a:fld>
            <a:endParaRPr lang="sr-Latn-BA"/>
          </a:p>
        </p:txBody>
      </p:sp>
    </p:spTree>
    <p:extLst>
      <p:ext uri="{BB962C8B-B14F-4D97-AF65-F5344CB8AC3E}">
        <p14:creationId xmlns:p14="http://schemas.microsoft.com/office/powerpoint/2010/main" val="395696448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EF3F7B-04D3-DC45-A7E0-6FD1A749059F}" type="datetime1">
              <a:rPr lang="hr-HR" smtClean="0"/>
              <a:t>04.10.2021.</a:t>
            </a:fld>
            <a:endParaRPr lang="sr-Latn-BA"/>
          </a:p>
        </p:txBody>
      </p:sp>
      <p:sp>
        <p:nvSpPr>
          <p:cNvPr id="8" name="Footer Placeholder 7"/>
          <p:cNvSpPr>
            <a:spLocks noGrp="1"/>
          </p:cNvSpPr>
          <p:nvPr>
            <p:ph type="ftr" sz="quarter" idx="11"/>
          </p:nvPr>
        </p:nvSpPr>
        <p:spPr/>
        <p:txBody>
          <a:bodyPr/>
          <a:lstStyle/>
          <a:p>
            <a:endParaRPr lang="sr-Latn-BA"/>
          </a:p>
        </p:txBody>
      </p:sp>
      <p:sp>
        <p:nvSpPr>
          <p:cNvPr id="9" name="Slide Number Placeholder 8"/>
          <p:cNvSpPr>
            <a:spLocks noGrp="1"/>
          </p:cNvSpPr>
          <p:nvPr>
            <p:ph type="sldNum" sz="quarter" idx="12"/>
          </p:nvPr>
        </p:nvSpPr>
        <p:spPr/>
        <p:txBody>
          <a:bodyPr/>
          <a:lstStyle/>
          <a:p>
            <a:fld id="{3530D204-9C68-4A9F-90B5-D7D39E9A8AA0}" type="slidenum">
              <a:rPr lang="sr-Latn-BA" smtClean="0"/>
              <a:t>‹#›</a:t>
            </a:fld>
            <a:endParaRPr lang="sr-Latn-BA"/>
          </a:p>
        </p:txBody>
      </p:sp>
    </p:spTree>
    <p:extLst>
      <p:ext uri="{BB962C8B-B14F-4D97-AF65-F5344CB8AC3E}">
        <p14:creationId xmlns:p14="http://schemas.microsoft.com/office/powerpoint/2010/main" val="82157057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EF3F7B-04D3-DC45-A7E0-6FD1A749059F}" type="datetime1">
              <a:rPr lang="hr-HR" smtClean="0"/>
              <a:t>04.10.2021.</a:t>
            </a:fld>
            <a:endParaRPr lang="sr-Latn-BA"/>
          </a:p>
        </p:txBody>
      </p:sp>
      <p:sp>
        <p:nvSpPr>
          <p:cNvPr id="4" name="Footer Placeholder 3"/>
          <p:cNvSpPr>
            <a:spLocks noGrp="1"/>
          </p:cNvSpPr>
          <p:nvPr>
            <p:ph type="ftr" sz="quarter" idx="11"/>
          </p:nvPr>
        </p:nvSpPr>
        <p:spPr/>
        <p:txBody>
          <a:bodyPr/>
          <a:lstStyle/>
          <a:p>
            <a:endParaRPr lang="sr-Latn-BA"/>
          </a:p>
        </p:txBody>
      </p:sp>
      <p:sp>
        <p:nvSpPr>
          <p:cNvPr id="5" name="Slide Number Placeholder 4"/>
          <p:cNvSpPr>
            <a:spLocks noGrp="1"/>
          </p:cNvSpPr>
          <p:nvPr>
            <p:ph type="sldNum" sz="quarter" idx="12"/>
          </p:nvPr>
        </p:nvSpPr>
        <p:spPr/>
        <p:txBody>
          <a:bodyPr/>
          <a:lstStyle/>
          <a:p>
            <a:fld id="{3530D204-9C68-4A9F-90B5-D7D39E9A8AA0}" type="slidenum">
              <a:rPr lang="sr-Latn-BA" smtClean="0"/>
              <a:t>‹#›</a:t>
            </a:fld>
            <a:endParaRPr lang="sr-Latn-BA"/>
          </a:p>
        </p:txBody>
      </p:sp>
    </p:spTree>
    <p:extLst>
      <p:ext uri="{BB962C8B-B14F-4D97-AF65-F5344CB8AC3E}">
        <p14:creationId xmlns:p14="http://schemas.microsoft.com/office/powerpoint/2010/main" val="55586037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F3F7B-04D3-DC45-A7E0-6FD1A749059F}" type="datetime1">
              <a:rPr lang="hr-HR" smtClean="0"/>
              <a:t>04.10.2021.</a:t>
            </a:fld>
            <a:endParaRPr lang="sr-Latn-BA"/>
          </a:p>
        </p:txBody>
      </p:sp>
      <p:sp>
        <p:nvSpPr>
          <p:cNvPr id="3" name="Footer Placeholder 2"/>
          <p:cNvSpPr>
            <a:spLocks noGrp="1"/>
          </p:cNvSpPr>
          <p:nvPr>
            <p:ph type="ftr" sz="quarter" idx="11"/>
          </p:nvPr>
        </p:nvSpPr>
        <p:spPr/>
        <p:txBody>
          <a:bodyPr/>
          <a:lstStyle/>
          <a:p>
            <a:endParaRPr lang="sr-Latn-BA" dirty="0"/>
          </a:p>
        </p:txBody>
      </p:sp>
      <p:sp>
        <p:nvSpPr>
          <p:cNvPr id="4" name="Slide Number Placeholder 3"/>
          <p:cNvSpPr>
            <a:spLocks noGrp="1"/>
          </p:cNvSpPr>
          <p:nvPr>
            <p:ph type="sldNum" sz="quarter" idx="12"/>
          </p:nvPr>
        </p:nvSpPr>
        <p:spPr/>
        <p:txBody>
          <a:bodyPr/>
          <a:lstStyle/>
          <a:p>
            <a:fld id="{3530D204-9C68-4A9F-90B5-D7D39E9A8AA0}" type="slidenum">
              <a:rPr lang="sr-Latn-BA" smtClean="0"/>
              <a:t>‹#›</a:t>
            </a:fld>
            <a:endParaRPr lang="sr-Latn-BA"/>
          </a:p>
        </p:txBody>
      </p:sp>
      <p:pic>
        <p:nvPicPr>
          <p:cNvPr id="5" name="Graphic 4" descr="Odznak, autorská práva outline">
            <a:extLst>
              <a:ext uri="{FF2B5EF4-FFF2-40B4-BE49-F238E27FC236}">
                <a16:creationId xmlns:a16="http://schemas.microsoft.com/office/drawing/2014/main" id="{E38BF52C-7F62-4F4A-BE0F-989BD57A2F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932" y="5951810"/>
            <a:ext cx="265823" cy="283779"/>
          </a:xfrm>
          <a:prstGeom prst="rect">
            <a:avLst/>
          </a:prstGeom>
        </p:spPr>
      </p:pic>
    </p:spTree>
    <p:extLst>
      <p:ext uri="{BB962C8B-B14F-4D97-AF65-F5344CB8AC3E}">
        <p14:creationId xmlns:p14="http://schemas.microsoft.com/office/powerpoint/2010/main" val="120363980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8EF3F7B-04D3-DC45-A7E0-6FD1A749059F}" type="datetime1">
              <a:rPr lang="hr-HR" smtClean="0"/>
              <a:t>04.10.2021.</a:t>
            </a:fld>
            <a:endParaRPr lang="sr-Latn-BA"/>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sr-Latn-BA"/>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3530D204-9C68-4A9F-90B5-D7D39E9A8AA0}" type="slidenum">
              <a:rPr lang="sr-Latn-BA" smtClean="0"/>
              <a:t>‹#›</a:t>
            </a:fld>
            <a:endParaRPr lang="sr-Latn-BA"/>
          </a:p>
        </p:txBody>
      </p:sp>
    </p:spTree>
    <p:extLst>
      <p:ext uri="{BB962C8B-B14F-4D97-AF65-F5344CB8AC3E}">
        <p14:creationId xmlns:p14="http://schemas.microsoft.com/office/powerpoint/2010/main" val="2333251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8EF3F7B-04D3-DC45-A7E0-6FD1A749059F}" type="datetime1">
              <a:rPr lang="hr-HR" smtClean="0"/>
              <a:t>04.10.2021.</a:t>
            </a:fld>
            <a:endParaRPr lang="sr-Latn-B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30D204-9C68-4A9F-90B5-D7D39E9A8AA0}" type="slidenum">
              <a:rPr lang="sr-Latn-BA" smtClean="0"/>
              <a:t>‹#›</a:t>
            </a:fld>
            <a:endParaRPr lang="sr-Latn-BA"/>
          </a:p>
        </p:txBody>
      </p:sp>
    </p:spTree>
    <p:extLst>
      <p:ext uri="{BB962C8B-B14F-4D97-AF65-F5344CB8AC3E}">
        <p14:creationId xmlns:p14="http://schemas.microsoft.com/office/powerpoint/2010/main" val="33239527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8EF3F7B-04D3-DC45-A7E0-6FD1A749059F}" type="datetime1">
              <a:rPr lang="hr-HR" smtClean="0"/>
              <a:t>04.10.2021.</a:t>
            </a:fld>
            <a:endParaRPr lang="sr-Latn-BA"/>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sr-Latn-BA"/>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3530D204-9C68-4A9F-90B5-D7D39E9A8AA0}" type="slidenum">
              <a:rPr lang="sr-Latn-BA" smtClean="0"/>
              <a:t>‹#›</a:t>
            </a:fld>
            <a:endParaRPr lang="sr-Latn-BA"/>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45419355"/>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www.echa.europa.eu/web/guest/substance-information/-/substanceinfo/100.001.475" TargetMode="External"/><Relationship Id="rId7" Type="http://schemas.openxmlformats.org/officeDocument/2006/relationships/image" Target="../media/image2.svg"/><Relationship Id="rId2" Type="http://schemas.openxmlformats.org/officeDocument/2006/relationships/hyperlink" Target="https://www.echa.europa.eu/web/guest/substance-information/-/substanceinfo/100.003.829" TargetMode="Externa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hyperlink" Target="https://www.echa.europa.eu/web/guest/substance-information/-/substanceinfo/100.001.412" TargetMode="External"/><Relationship Id="rId4" Type="http://schemas.openxmlformats.org/officeDocument/2006/relationships/hyperlink" Target="https://www.echa.europa.eu/web/guest/substance-information/-/substanceinfo/100.001.416" TargetMode="External"/><Relationship Id="rId9"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6.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al reef underwater">
            <a:extLst>
              <a:ext uri="{FF2B5EF4-FFF2-40B4-BE49-F238E27FC236}">
                <a16:creationId xmlns:a16="http://schemas.microsoft.com/office/drawing/2014/main" id="{9589C02C-FBD6-2C41-8960-D6F27C88B318}"/>
              </a:ext>
            </a:extLst>
          </p:cNvPr>
          <p:cNvPicPr>
            <a:picLocks noChangeAspect="1"/>
          </p:cNvPicPr>
          <p:nvPr/>
        </p:nvPicPr>
        <p:blipFill rotWithShape="1">
          <a:blip r:embed="rId2"/>
          <a:srcRect t="23391" r="9091"/>
          <a:stretch/>
        </p:blipFill>
        <p:spPr>
          <a:xfrm>
            <a:off x="0" y="17659"/>
            <a:ext cx="12192000" cy="6858001"/>
          </a:xfrm>
          <a:prstGeom prst="rect">
            <a:avLst/>
          </a:prstGeom>
        </p:spPr>
      </p:pic>
      <p:sp>
        <p:nvSpPr>
          <p:cNvPr id="2" name="Title 1"/>
          <p:cNvSpPr>
            <a:spLocks noGrp="1"/>
          </p:cNvSpPr>
          <p:nvPr>
            <p:ph type="ctrTitle"/>
          </p:nvPr>
        </p:nvSpPr>
        <p:spPr>
          <a:xfrm>
            <a:off x="601494" y="231147"/>
            <a:ext cx="11092873" cy="1896533"/>
          </a:xfrm>
        </p:spPr>
        <p:txBody>
          <a:bodyPr>
            <a:normAutofit fontScale="90000"/>
          </a:bodyPr>
          <a:lstStyle/>
          <a:p>
            <a:pPr algn="ctr">
              <a:lnSpc>
                <a:spcPct val="80000"/>
              </a:lnSpc>
            </a:pPr>
            <a:br>
              <a:rPr lang="hr-HR" sz="4200" dirty="0"/>
            </a:br>
            <a:br>
              <a:rPr lang="hr-HR" sz="4200" dirty="0"/>
            </a:br>
            <a:br>
              <a:rPr lang="hr-HR" sz="4200" dirty="0"/>
            </a:br>
            <a:br>
              <a:rPr lang="hr-HR" sz="4200" dirty="0"/>
            </a:br>
            <a:br>
              <a:rPr lang="hr-HR" sz="4200" dirty="0"/>
            </a:br>
            <a:br>
              <a:rPr lang="hr-HR" sz="4200" dirty="0"/>
            </a:br>
            <a:br>
              <a:rPr lang="hr-HR" sz="4200" dirty="0"/>
            </a:br>
            <a:br>
              <a:rPr lang="hr-HR" sz="4200" dirty="0"/>
            </a:br>
            <a:br>
              <a:rPr lang="hr-HR" sz="4200" dirty="0"/>
            </a:br>
            <a:br>
              <a:rPr lang="hr-HR" sz="4200" dirty="0"/>
            </a:br>
            <a:br>
              <a:rPr lang="hr-HR" sz="4200" dirty="0"/>
            </a:br>
            <a:br>
              <a:rPr lang="hr-HR" sz="4200" dirty="0"/>
            </a:br>
            <a:br>
              <a:rPr lang="hr-HR" sz="4200" dirty="0"/>
            </a:br>
            <a:br>
              <a:rPr lang="hr-HR" sz="4200" dirty="0"/>
            </a:br>
            <a:br>
              <a:rPr lang="hr-HR" sz="4000" dirty="0"/>
            </a:br>
            <a:r>
              <a:rPr lang="en-GB" sz="4400" b="1" dirty="0">
                <a:solidFill>
                  <a:srgbClr val="FFFF00"/>
                </a:solidFill>
                <a:cs typeface="Calibri" panose="020F0502020204030204" pitchFamily="34" charset="0"/>
              </a:rPr>
              <a:t>impact of microplastics on marine ecosystems</a:t>
            </a:r>
            <a:endParaRPr lang="hr-HR" sz="2200" b="1" dirty="0">
              <a:solidFill>
                <a:srgbClr val="FFFF00"/>
              </a:solidFill>
              <a:cs typeface="Calibri" panose="020F0502020204030204" pitchFamily="34" charset="0"/>
            </a:endParaRPr>
          </a:p>
        </p:txBody>
      </p:sp>
      <p:sp>
        <p:nvSpPr>
          <p:cNvPr id="3" name="Subtitle 2"/>
          <p:cNvSpPr>
            <a:spLocks noGrp="1"/>
          </p:cNvSpPr>
          <p:nvPr>
            <p:ph type="subTitle" idx="1"/>
          </p:nvPr>
        </p:nvSpPr>
        <p:spPr>
          <a:xfrm>
            <a:off x="4292600" y="3801044"/>
            <a:ext cx="7899400" cy="3039297"/>
          </a:xfrm>
        </p:spPr>
        <p:txBody>
          <a:bodyPr>
            <a:noAutofit/>
          </a:bodyPr>
          <a:lstStyle/>
          <a:p>
            <a:pPr algn="ctr"/>
            <a:endParaRPr lang="hr-HR" sz="3600" b="1" dirty="0">
              <a:solidFill>
                <a:schemeClr val="bg1"/>
              </a:solidFill>
              <a:latin typeface="Arial" panose="020B0604020202020204" pitchFamily="34" charset="0"/>
              <a:ea typeface="Microsoft Himalaya" pitchFamily="2" charset="0"/>
              <a:cs typeface="Arial" panose="020B0604020202020204" pitchFamily="34" charset="0"/>
            </a:endParaRPr>
          </a:p>
          <a:p>
            <a:pPr algn="ctr"/>
            <a:r>
              <a:rPr lang="hr-HR" sz="3600" b="1" dirty="0" err="1">
                <a:solidFill>
                  <a:srgbClr val="FFFF00"/>
                </a:solidFill>
                <a:latin typeface="+mj-lt"/>
                <a:ea typeface="Microsoft Himalaya" pitchFamily="2" charset="0"/>
                <a:cs typeface="Arial" panose="020B0604020202020204" pitchFamily="34" charset="0"/>
              </a:rPr>
              <a:t>Lions</a:t>
            </a:r>
            <a:r>
              <a:rPr lang="hr-HR" sz="3600" b="1" dirty="0">
                <a:solidFill>
                  <a:srgbClr val="FFFF00"/>
                </a:solidFill>
                <a:latin typeface="+mj-lt"/>
                <a:ea typeface="Microsoft Himalaya" pitchFamily="2" charset="0"/>
                <a:cs typeface="Arial" panose="020B0604020202020204" pitchFamily="34" charset="0"/>
              </a:rPr>
              <a:t> </a:t>
            </a:r>
            <a:r>
              <a:rPr lang="hr-HR" sz="3600" b="1" dirty="0" err="1">
                <a:solidFill>
                  <a:srgbClr val="FFFF00"/>
                </a:solidFill>
                <a:latin typeface="+mj-lt"/>
                <a:ea typeface="Microsoft Himalaya" pitchFamily="2" charset="0"/>
                <a:cs typeface="Arial" panose="020B0604020202020204" pitchFamily="34" charset="0"/>
              </a:rPr>
              <a:t>Ecological</a:t>
            </a:r>
            <a:r>
              <a:rPr lang="hr-HR" sz="3600" b="1" dirty="0">
                <a:solidFill>
                  <a:srgbClr val="FFFF00"/>
                </a:solidFill>
                <a:latin typeface="+mj-lt"/>
                <a:ea typeface="Microsoft Himalaya" pitchFamily="2" charset="0"/>
                <a:cs typeface="Arial" panose="020B0604020202020204" pitchFamily="34" charset="0"/>
              </a:rPr>
              <a:t>  </a:t>
            </a:r>
            <a:r>
              <a:rPr lang="hr-HR" sz="3600" b="1" dirty="0" err="1">
                <a:solidFill>
                  <a:srgbClr val="FFFF00"/>
                </a:solidFill>
                <a:latin typeface="+mj-lt"/>
                <a:ea typeface="Microsoft Himalaya" pitchFamily="2" charset="0"/>
                <a:cs typeface="Arial" panose="020B0604020202020204" pitchFamily="34" charset="0"/>
              </a:rPr>
              <a:t>action</a:t>
            </a:r>
            <a:r>
              <a:rPr lang="hr-HR" sz="3600" b="1" dirty="0">
                <a:solidFill>
                  <a:srgbClr val="FFFF00"/>
                </a:solidFill>
                <a:latin typeface="+mj-lt"/>
                <a:ea typeface="Microsoft Himalaya" pitchFamily="2" charset="0"/>
                <a:cs typeface="Arial" panose="020B0604020202020204" pitchFamily="34" charset="0"/>
              </a:rPr>
              <a:t> „</a:t>
            </a:r>
            <a:r>
              <a:rPr lang="hr-HR" sz="3600" b="1" dirty="0" err="1">
                <a:solidFill>
                  <a:srgbClr val="FFFF00"/>
                </a:solidFill>
                <a:latin typeface="+mj-lt"/>
                <a:ea typeface="Microsoft Himalaya" pitchFamily="2" charset="0"/>
                <a:cs typeface="Arial" panose="020B0604020202020204" pitchFamily="34" charset="0"/>
              </a:rPr>
              <a:t>Sea</a:t>
            </a:r>
            <a:r>
              <a:rPr lang="hr-HR" sz="3600" b="1" dirty="0">
                <a:solidFill>
                  <a:srgbClr val="FFFF00"/>
                </a:solidFill>
                <a:latin typeface="+mj-lt"/>
                <a:ea typeface="Microsoft Himalaya" pitchFamily="2" charset="0"/>
                <a:cs typeface="Arial" panose="020B0604020202020204" pitchFamily="34" charset="0"/>
              </a:rPr>
              <a:t>”</a:t>
            </a:r>
            <a:endParaRPr lang="hr-HR" sz="2400" b="1" dirty="0">
              <a:solidFill>
                <a:srgbClr val="FFFF00"/>
              </a:solidFill>
              <a:latin typeface="+mj-lt"/>
              <a:ea typeface="Microsoft Himalaya" pitchFamily="2" charset="0"/>
              <a:cs typeface="Arial" panose="020B0604020202020204" pitchFamily="34" charset="0"/>
            </a:endParaRPr>
          </a:p>
          <a:p>
            <a:pPr algn="ctr"/>
            <a:endParaRPr lang="hr-HR" sz="2400" b="1" dirty="0">
              <a:solidFill>
                <a:srgbClr val="FFFF00"/>
              </a:solidFill>
              <a:latin typeface="+mj-lt"/>
              <a:ea typeface="Microsoft Himalaya" pitchFamily="2" charset="0"/>
              <a:cs typeface="Arial" panose="020B0604020202020204" pitchFamily="34" charset="0"/>
            </a:endParaRPr>
          </a:p>
          <a:p>
            <a:pPr algn="ctr"/>
            <a:r>
              <a:rPr lang="hr-HR" sz="2400" b="1" dirty="0" err="1">
                <a:solidFill>
                  <a:srgbClr val="FFFF00"/>
                </a:solidFill>
                <a:latin typeface="+mj-lt"/>
                <a:ea typeface="Microsoft Himalaya" pitchFamily="2" charset="0"/>
                <a:cs typeface="Arial" panose="020B0604020202020204" pitchFamily="34" charset="0"/>
              </a:rPr>
              <a:t>AsSoc.prof</a:t>
            </a:r>
            <a:r>
              <a:rPr lang="hr-HR" sz="2400" b="1" dirty="0">
                <a:solidFill>
                  <a:srgbClr val="FFFF00"/>
                </a:solidFill>
                <a:latin typeface="+mj-lt"/>
                <a:ea typeface="Microsoft Himalaya" pitchFamily="2" charset="0"/>
                <a:cs typeface="Arial" panose="020B0604020202020204" pitchFamily="34" charset="0"/>
              </a:rPr>
              <a:t>. PHD Sanja Kalambura</a:t>
            </a:r>
          </a:p>
          <a:p>
            <a:pPr algn="ctr"/>
            <a:br>
              <a:rPr lang="hr-HR" sz="2400" dirty="0">
                <a:solidFill>
                  <a:srgbClr val="FFFF00"/>
                </a:solidFill>
                <a:latin typeface="Arial" panose="020B0604020202020204" pitchFamily="34" charset="0"/>
                <a:ea typeface="Microsoft Himalaya" pitchFamily="2" charset="0"/>
                <a:cs typeface="Arial" panose="020B0604020202020204" pitchFamily="34" charset="0"/>
              </a:rPr>
            </a:br>
            <a:br>
              <a:rPr lang="hr-HR" sz="2400" dirty="0">
                <a:latin typeface="Arial" panose="020B0604020202020204" pitchFamily="34" charset="0"/>
                <a:ea typeface="Microsoft Himalaya" pitchFamily="2" charset="0"/>
                <a:cs typeface="Arial" panose="020B0604020202020204" pitchFamily="34" charset="0"/>
              </a:rPr>
            </a:br>
            <a:endParaRPr lang="hr-HR" sz="2400" dirty="0">
              <a:latin typeface="Arial" panose="020B0604020202020204" pitchFamily="34" charset="0"/>
              <a:ea typeface="Microsoft Himalaya" pitchFamily="2" charset="0"/>
              <a:cs typeface="Arial" panose="020B0604020202020204" pitchFamily="34" charset="0"/>
            </a:endParaRPr>
          </a:p>
        </p:txBody>
      </p:sp>
      <p:sp>
        <p:nvSpPr>
          <p:cNvPr id="4" name="Slide Number Placeholder 3"/>
          <p:cNvSpPr>
            <a:spLocks noGrp="1"/>
          </p:cNvSpPr>
          <p:nvPr>
            <p:ph type="sldNum" sz="quarter" idx="12"/>
          </p:nvPr>
        </p:nvSpPr>
        <p:spPr>
          <a:xfrm>
            <a:off x="10351008" y="5971032"/>
            <a:ext cx="551167" cy="279400"/>
          </a:xfrm>
        </p:spPr>
        <p:txBody>
          <a:bodyPr>
            <a:normAutofit/>
          </a:bodyPr>
          <a:lstStyle/>
          <a:p>
            <a:fld id="{3530D204-9C68-4A9F-90B5-D7D39E9A8AA0}" type="slidenum">
              <a:rPr lang="sr-Latn-BA" smtClean="0"/>
              <a:pPr/>
              <a:t>1</a:t>
            </a:fld>
            <a:endParaRPr lang="sr-Latn-BA"/>
          </a:p>
        </p:txBody>
      </p:sp>
      <p:sp>
        <p:nvSpPr>
          <p:cNvPr id="5" name="Rectangle 2">
            <a:extLst>
              <a:ext uri="{FF2B5EF4-FFF2-40B4-BE49-F238E27FC236}">
                <a16:creationId xmlns:a16="http://schemas.microsoft.com/office/drawing/2014/main" id="{2DEB2700-3EC8-A641-9042-B0C777C3BE36}"/>
              </a:ext>
            </a:extLst>
          </p:cNvPr>
          <p:cNvSpPr>
            <a:spLocks noChangeArrowheads="1"/>
          </p:cNvSpPr>
          <p:nvPr/>
        </p:nvSpPr>
        <p:spPr bwMode="auto">
          <a:xfrm>
            <a:off x="540327" y="8589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pic>
        <p:nvPicPr>
          <p:cNvPr id="6" name="Picture 5">
            <a:extLst>
              <a:ext uri="{FF2B5EF4-FFF2-40B4-BE49-F238E27FC236}">
                <a16:creationId xmlns:a16="http://schemas.microsoft.com/office/drawing/2014/main" id="{08543D13-7D55-2B4A-97A8-043D5E9E13E7}"/>
              </a:ext>
            </a:extLst>
          </p:cNvPr>
          <p:cNvPicPr>
            <a:picLocks noChangeAspect="1"/>
          </p:cNvPicPr>
          <p:nvPr/>
        </p:nvPicPr>
        <p:blipFill>
          <a:blip r:embed="rId3"/>
          <a:stretch>
            <a:fillRect/>
          </a:stretch>
        </p:blipFill>
        <p:spPr>
          <a:xfrm>
            <a:off x="114300" y="4307836"/>
            <a:ext cx="2578100" cy="2486025"/>
          </a:xfrm>
          <a:prstGeom prst="rect">
            <a:avLst/>
          </a:prstGeom>
        </p:spPr>
      </p:pic>
    </p:spTree>
    <p:extLst>
      <p:ext uri="{BB962C8B-B14F-4D97-AF65-F5344CB8AC3E}">
        <p14:creationId xmlns:p14="http://schemas.microsoft.com/office/powerpoint/2010/main" val="18662951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4BAD-9E1F-3B4B-AC05-65CCF5ECA5DC}"/>
              </a:ext>
            </a:extLst>
          </p:cNvPr>
          <p:cNvSpPr>
            <a:spLocks noGrp="1"/>
          </p:cNvSpPr>
          <p:nvPr>
            <p:ph type="title"/>
          </p:nvPr>
        </p:nvSpPr>
        <p:spPr/>
        <p:txBody>
          <a:bodyPr/>
          <a:lstStyle/>
          <a:p>
            <a:pPr algn="ctr"/>
            <a:r>
              <a:rPr lang="en-GB" dirty="0">
                <a:latin typeface="Calibri" panose="020F0502020204030204" pitchFamily="34" charset="0"/>
                <a:cs typeface="Calibri" panose="020F0502020204030204" pitchFamily="34" charset="0"/>
              </a:rPr>
              <a:t>Where does the OUR AWARENESS process begin and end?</a:t>
            </a:r>
            <a:endParaRPr lang="sr-Latn-RS" dirty="0">
              <a:latin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673634AF-CFC8-8E49-8CFB-B22B115DF321}"/>
              </a:ext>
            </a:extLst>
          </p:cNvPr>
          <p:cNvGraphicFramePr>
            <a:graphicFrameLocks noGrp="1"/>
          </p:cNvGraphicFramePr>
          <p:nvPr>
            <p:ph idx="1"/>
            <p:extLst>
              <p:ext uri="{D42A27DB-BD31-4B8C-83A1-F6EECF244321}">
                <p14:modId xmlns:p14="http://schemas.microsoft.com/office/powerpoint/2010/main" val="3889906348"/>
              </p:ext>
            </p:extLst>
          </p:nvPr>
        </p:nvGraphicFramePr>
        <p:xfrm>
          <a:off x="581025" y="2460461"/>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3EADFE2-6D7B-E542-97A8-034A56207AB4}"/>
              </a:ext>
            </a:extLst>
          </p:cNvPr>
          <p:cNvSpPr>
            <a:spLocks noGrp="1"/>
          </p:cNvSpPr>
          <p:nvPr>
            <p:ph type="sldNum" sz="quarter" idx="12"/>
          </p:nvPr>
        </p:nvSpPr>
        <p:spPr/>
        <p:txBody>
          <a:bodyPr/>
          <a:lstStyle/>
          <a:p>
            <a:fld id="{3530D204-9C68-4A9F-90B5-D7D39E9A8AA0}" type="slidenum">
              <a:rPr lang="sr-Latn-BA" smtClean="0"/>
              <a:t>10</a:t>
            </a:fld>
            <a:endParaRPr lang="sr-Latn-BA"/>
          </a:p>
        </p:txBody>
      </p:sp>
    </p:spTree>
    <p:extLst>
      <p:ext uri="{BB962C8B-B14F-4D97-AF65-F5344CB8AC3E}">
        <p14:creationId xmlns:p14="http://schemas.microsoft.com/office/powerpoint/2010/main" val="386185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745066D-EBB6-4913-8587-B2BC1B5A2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04F8563-28DF-48BA-A3A4-1FB2E031C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3132543-E75B-9E49-8F26-2EF721433655}"/>
              </a:ext>
            </a:extLst>
          </p:cNvPr>
          <p:cNvSpPr>
            <a:spLocks noGrp="1"/>
          </p:cNvSpPr>
          <p:nvPr>
            <p:ph type="title"/>
          </p:nvPr>
        </p:nvSpPr>
        <p:spPr>
          <a:xfrm>
            <a:off x="581192" y="5264487"/>
            <a:ext cx="11029616" cy="718870"/>
          </a:xfrm>
        </p:spPr>
        <p:txBody>
          <a:bodyPr>
            <a:normAutofit/>
          </a:bodyPr>
          <a:lstStyle/>
          <a:p>
            <a:pPr algn="ctr"/>
            <a:r>
              <a:rPr lang="en-GB" dirty="0">
                <a:latin typeface="Calibri" panose="020F0502020204030204" pitchFamily="34" charset="0"/>
                <a:cs typeface="Calibri" panose="020F0502020204030204" pitchFamily="34" charset="0"/>
              </a:rPr>
              <a:t>Where does the OUR AWARENESS process begin and end?</a:t>
            </a:r>
            <a:endParaRPr lang="sr-Latn-RS" dirty="0">
              <a:solidFill>
                <a:srgbClr val="FFFEFF"/>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B513E4C-1FBE-384B-9BE5-6F33FA72DC9A}"/>
              </a:ext>
            </a:extLst>
          </p:cNvPr>
          <p:cNvSpPr>
            <a:spLocks noGrp="1"/>
          </p:cNvSpPr>
          <p:nvPr>
            <p:ph type="sldNum" sz="quarter" idx="12"/>
          </p:nvPr>
        </p:nvSpPr>
        <p:spPr>
          <a:xfrm>
            <a:off x="10558300" y="5956137"/>
            <a:ext cx="1052508" cy="365125"/>
          </a:xfrm>
        </p:spPr>
        <p:txBody>
          <a:bodyPr>
            <a:normAutofit/>
          </a:bodyPr>
          <a:lstStyle/>
          <a:p>
            <a:pPr>
              <a:spcAft>
                <a:spcPts val="600"/>
              </a:spcAft>
            </a:pPr>
            <a:fld id="{3530D204-9C68-4A9F-90B5-D7D39E9A8AA0}" type="slidenum">
              <a:rPr lang="sr-Latn-BA" smtClean="0"/>
              <a:pPr>
                <a:spcAft>
                  <a:spcPts val="600"/>
                </a:spcAft>
              </a:pPr>
              <a:t>11</a:t>
            </a:fld>
            <a:endParaRPr lang="sr-Latn-BA"/>
          </a:p>
        </p:txBody>
      </p:sp>
      <p:graphicFrame>
        <p:nvGraphicFramePr>
          <p:cNvPr id="6" name="Content Placeholder 2">
            <a:extLst>
              <a:ext uri="{FF2B5EF4-FFF2-40B4-BE49-F238E27FC236}">
                <a16:creationId xmlns:a16="http://schemas.microsoft.com/office/drawing/2014/main" id="{BA05E7DF-0360-4ADF-96CB-8202F4FA02E0}"/>
              </a:ext>
            </a:extLst>
          </p:cNvPr>
          <p:cNvGraphicFramePr>
            <a:graphicFrameLocks noGrp="1"/>
          </p:cNvGraphicFramePr>
          <p:nvPr>
            <p:ph idx="1"/>
            <p:extLst>
              <p:ext uri="{D42A27DB-BD31-4B8C-83A1-F6EECF244321}">
                <p14:modId xmlns:p14="http://schemas.microsoft.com/office/powerpoint/2010/main" val="4289209431"/>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979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B895C-D5F9-7A44-BB00-F62B8BE7A78A}"/>
              </a:ext>
            </a:extLst>
          </p:cNvPr>
          <p:cNvSpPr>
            <a:spLocks noGrp="1"/>
          </p:cNvSpPr>
          <p:nvPr>
            <p:ph type="title"/>
          </p:nvPr>
        </p:nvSpPr>
        <p:spPr/>
        <p:txBody>
          <a:bodyPr/>
          <a:lstStyle/>
          <a:p>
            <a:pPr algn="ctr"/>
            <a:r>
              <a:rPr lang="en-GB" dirty="0"/>
              <a:t>Where does the OUR AWARENESS process begin and end?</a:t>
            </a:r>
            <a:endParaRPr lang="sr-Latn-RS" dirty="0"/>
          </a:p>
        </p:txBody>
      </p:sp>
      <p:sp>
        <p:nvSpPr>
          <p:cNvPr id="3" name="Content Placeholder 2">
            <a:extLst>
              <a:ext uri="{FF2B5EF4-FFF2-40B4-BE49-F238E27FC236}">
                <a16:creationId xmlns:a16="http://schemas.microsoft.com/office/drawing/2014/main" id="{4BE522E9-98DE-574A-BD83-46B1A9ED7401}"/>
              </a:ext>
            </a:extLst>
          </p:cNvPr>
          <p:cNvSpPr>
            <a:spLocks noGrp="1"/>
          </p:cNvSpPr>
          <p:nvPr>
            <p:ph idx="1"/>
          </p:nvPr>
        </p:nvSpPr>
        <p:spPr/>
        <p:txBody>
          <a:bodyPr>
            <a:normAutofit/>
          </a:bodyPr>
          <a:lstStyle/>
          <a:p>
            <a:r>
              <a:rPr lang="en-GB" sz="2400" dirty="0"/>
              <a:t>Each of us will choose consciously or unconsciously what is most acceptable to him in the pattern of his own </a:t>
            </a:r>
            <a:r>
              <a:rPr lang="en-GB" sz="2400" dirty="0" err="1"/>
              <a:t>behavior</a:t>
            </a:r>
            <a:r>
              <a:rPr lang="en-GB" sz="2400" dirty="0"/>
              <a:t>. </a:t>
            </a:r>
          </a:p>
          <a:p>
            <a:r>
              <a:rPr lang="en-GB" sz="2400" dirty="0"/>
              <a:t>But is that enough for us to initiate the whole series of changes that are before us in terms of preserving the environment? </a:t>
            </a:r>
          </a:p>
          <a:p>
            <a:r>
              <a:rPr lang="en-GB" sz="2400" dirty="0"/>
              <a:t>An important role in the process of spreading ideas is played by the media, but also by individual activities such as actions </a:t>
            </a:r>
          </a:p>
          <a:p>
            <a:r>
              <a:rPr lang="en-GB" sz="2400" dirty="0">
                <a:solidFill>
                  <a:srgbClr val="FF0000"/>
                </a:solidFill>
              </a:rPr>
              <a:t>Actions such as the "SEA" action are word of mouth</a:t>
            </a:r>
            <a:endParaRPr lang="sr-Latn-RS" sz="2400" b="1" dirty="0">
              <a:solidFill>
                <a:srgbClr val="FF0000"/>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C5BA5C1-9AC7-834F-848A-6B9809A7FE0D}"/>
              </a:ext>
            </a:extLst>
          </p:cNvPr>
          <p:cNvSpPr>
            <a:spLocks noGrp="1"/>
          </p:cNvSpPr>
          <p:nvPr>
            <p:ph type="sldNum" sz="quarter" idx="12"/>
          </p:nvPr>
        </p:nvSpPr>
        <p:spPr/>
        <p:txBody>
          <a:bodyPr/>
          <a:lstStyle/>
          <a:p>
            <a:fld id="{3530D204-9C68-4A9F-90B5-D7D39E9A8AA0}" type="slidenum">
              <a:rPr lang="sr-Latn-BA" smtClean="0"/>
              <a:t>12</a:t>
            </a:fld>
            <a:endParaRPr lang="sr-Latn-BA"/>
          </a:p>
        </p:txBody>
      </p:sp>
    </p:spTree>
    <p:extLst>
      <p:ext uri="{BB962C8B-B14F-4D97-AF65-F5344CB8AC3E}">
        <p14:creationId xmlns:p14="http://schemas.microsoft.com/office/powerpoint/2010/main" val="1453308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A122780-29D7-4796-95BF-DA8AD947A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EPA Marks Marine Plastic Pollution As A Top Priority">
            <a:extLst>
              <a:ext uri="{FF2B5EF4-FFF2-40B4-BE49-F238E27FC236}">
                <a16:creationId xmlns:a16="http://schemas.microsoft.com/office/drawing/2014/main" id="{98793FD0-11EF-D948-8017-A10E759914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9091"/>
          <a:stretch/>
        </p:blipFill>
        <p:spPr bwMode="auto">
          <a:xfrm>
            <a:off x="20" y="-29471"/>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0F589B4C-3CA2-49DE-9E63-145FF5CB7D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74" name="Rectangle 73">
              <a:extLst>
                <a:ext uri="{FF2B5EF4-FFF2-40B4-BE49-F238E27FC236}">
                  <a16:creationId xmlns:a16="http://schemas.microsoft.com/office/drawing/2014/main" id="{DD7D4F7C-6EAA-4D74-BDD3-6602D41F3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65B11D41-504D-4822-8E12-3AD6AB8B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83804E99-3BC3-814C-BA18-3086834D2023}"/>
              </a:ext>
            </a:extLst>
          </p:cNvPr>
          <p:cNvSpPr>
            <a:spLocks noGrp="1"/>
          </p:cNvSpPr>
          <p:nvPr>
            <p:ph idx="1"/>
          </p:nvPr>
        </p:nvSpPr>
        <p:spPr>
          <a:xfrm>
            <a:off x="584200" y="766071"/>
            <a:ext cx="3415074" cy="3564467"/>
          </a:xfrm>
        </p:spPr>
        <p:txBody>
          <a:bodyPr>
            <a:normAutofit/>
          </a:bodyPr>
          <a:lstStyle/>
          <a:p>
            <a:pPr marL="0" indent="0" algn="ctr">
              <a:buNone/>
            </a:pPr>
            <a:r>
              <a:rPr lang="en-GB" sz="4000" dirty="0">
                <a:solidFill>
                  <a:schemeClr val="bg1"/>
                </a:solidFill>
                <a:latin typeface="Calibri" panose="020F0502020204030204" pitchFamily="34" charset="0"/>
                <a:cs typeface="Calibri" panose="020F0502020204030204" pitchFamily="34" charset="0"/>
              </a:rPr>
              <a:t>Sea and oceans </a:t>
            </a:r>
          </a:p>
          <a:p>
            <a:pPr marL="0" indent="0" algn="ctr">
              <a:buNone/>
            </a:pPr>
            <a:endParaRPr lang="en-GB" sz="4000" dirty="0">
              <a:solidFill>
                <a:schemeClr val="bg1"/>
              </a:solidFill>
              <a:latin typeface="Calibri" panose="020F0502020204030204" pitchFamily="34" charset="0"/>
              <a:cs typeface="Calibri" panose="020F0502020204030204" pitchFamily="34" charset="0"/>
            </a:endParaRPr>
          </a:p>
          <a:p>
            <a:pPr marL="0" indent="0" algn="ctr">
              <a:buNone/>
            </a:pPr>
            <a:r>
              <a:rPr lang="en-GB" sz="4000" dirty="0">
                <a:solidFill>
                  <a:schemeClr val="bg1"/>
                </a:solidFill>
                <a:latin typeface="Calibri" panose="020F0502020204030204" pitchFamily="34" charset="0"/>
                <a:cs typeface="Calibri" panose="020F0502020204030204" pitchFamily="34" charset="0"/>
              </a:rPr>
              <a:t>new horizons</a:t>
            </a:r>
          </a:p>
        </p:txBody>
      </p:sp>
      <p:sp>
        <p:nvSpPr>
          <p:cNvPr id="15" name="Title 1">
            <a:extLst>
              <a:ext uri="{FF2B5EF4-FFF2-40B4-BE49-F238E27FC236}">
                <a16:creationId xmlns:a16="http://schemas.microsoft.com/office/drawing/2014/main" id="{498CB0B7-C4C8-6E46-9142-93F07D9F4824}"/>
              </a:ext>
            </a:extLst>
          </p:cNvPr>
          <p:cNvSpPr txBox="1">
            <a:spLocks/>
          </p:cNvSpPr>
          <p:nvPr/>
        </p:nvSpPr>
        <p:spPr>
          <a:xfrm>
            <a:off x="438068" y="5824526"/>
            <a:ext cx="3702133" cy="57627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r-HR" sz="1400" b="1" cap="none" dirty="0" err="1">
                <a:latin typeface="Calibri" panose="020F0502020204030204" pitchFamily="34" charset="0"/>
                <a:cs typeface="Calibri" panose="020F0502020204030204" pitchFamily="34" charset="0"/>
              </a:rPr>
              <a:t>www.inteligentliving.co</a:t>
            </a:r>
            <a:endParaRPr lang="hr-HR" sz="1400" b="1"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5607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2E736-CAD3-D748-91C8-24D429BF97EC}"/>
              </a:ext>
            </a:extLst>
          </p:cNvPr>
          <p:cNvSpPr>
            <a:spLocks noGrp="1"/>
          </p:cNvSpPr>
          <p:nvPr>
            <p:ph type="title"/>
          </p:nvPr>
        </p:nvSpPr>
        <p:spPr/>
        <p:txBody>
          <a:bodyPr>
            <a:normAutofit/>
          </a:bodyPr>
          <a:lstStyle/>
          <a:p>
            <a:pPr algn="ctr"/>
            <a:r>
              <a:rPr lang="en-GB" sz="3200" dirty="0">
                <a:latin typeface="Calibri" panose="020F0502020204030204" pitchFamily="34" charset="0"/>
                <a:cs typeface="Calibri" panose="020F0502020204030204" pitchFamily="34" charset="0"/>
              </a:rPr>
              <a:t>Polymers / plastics in everyday life</a:t>
            </a:r>
          </a:p>
        </p:txBody>
      </p:sp>
      <p:sp>
        <p:nvSpPr>
          <p:cNvPr id="3" name="Content Placeholder 2">
            <a:extLst>
              <a:ext uri="{FF2B5EF4-FFF2-40B4-BE49-F238E27FC236}">
                <a16:creationId xmlns:a16="http://schemas.microsoft.com/office/drawing/2014/main" id="{7E2D00EE-3F72-F44B-AEFB-320486EC0016}"/>
              </a:ext>
            </a:extLst>
          </p:cNvPr>
          <p:cNvSpPr>
            <a:spLocks noGrp="1"/>
          </p:cNvSpPr>
          <p:nvPr>
            <p:ph idx="1"/>
          </p:nvPr>
        </p:nvSpPr>
        <p:spPr>
          <a:xfrm>
            <a:off x="581192" y="1892300"/>
            <a:ext cx="11029615" cy="4428962"/>
          </a:xfrm>
        </p:spPr>
        <p:txBody>
          <a:bodyPr>
            <a:normAutofit/>
          </a:bodyPr>
          <a:lstStyle/>
          <a:p>
            <a:r>
              <a:rPr lang="en-GB" sz="2600" dirty="0">
                <a:latin typeface="Calibri" panose="020F0502020204030204" pitchFamily="34" charset="0"/>
                <a:cs typeface="Calibri" panose="020F0502020204030204" pitchFamily="34" charset="0"/>
              </a:rPr>
              <a:t>Plastic is an artificial material that we cannot find in nature in such a form </a:t>
            </a:r>
          </a:p>
          <a:p>
            <a:r>
              <a:rPr lang="en-GB" sz="2600" dirty="0">
                <a:latin typeface="Calibri" panose="020F0502020204030204" pitchFamily="34" charset="0"/>
                <a:cs typeface="Calibri" panose="020F0502020204030204" pitchFamily="34" charset="0"/>
              </a:rPr>
              <a:t>It is created by a chemical polymerization process </a:t>
            </a:r>
          </a:p>
          <a:p>
            <a:r>
              <a:rPr lang="en-GB" sz="2600" dirty="0">
                <a:latin typeface="Calibri" panose="020F0502020204030204" pitchFamily="34" charset="0"/>
                <a:cs typeface="Calibri" panose="020F0502020204030204" pitchFamily="34" charset="0"/>
              </a:rPr>
              <a:t>It is mainly produced from crude oil and natural gas </a:t>
            </a:r>
          </a:p>
          <a:p>
            <a:r>
              <a:rPr lang="en-GB" sz="2600" dirty="0">
                <a:latin typeface="Calibri" panose="020F0502020204030204" pitchFamily="34" charset="0"/>
                <a:cs typeface="Calibri" panose="020F0502020204030204" pitchFamily="34" charset="0"/>
              </a:rPr>
              <a:t>Plastic is light, durable, resistant to moisture </a:t>
            </a:r>
          </a:p>
          <a:p>
            <a:r>
              <a:rPr lang="en-GB" sz="2600" dirty="0">
                <a:latin typeface="Calibri" panose="020F0502020204030204" pitchFamily="34" charset="0"/>
                <a:cs typeface="Calibri" panose="020F0502020204030204" pitchFamily="34" charset="0"/>
              </a:rPr>
              <a:t>PET packaging is the most commonly used </a:t>
            </a:r>
          </a:p>
          <a:p>
            <a:r>
              <a:rPr lang="en-GB" sz="2600" dirty="0">
                <a:latin typeface="Calibri" panose="020F0502020204030204" pitchFamily="34" charset="0"/>
                <a:cs typeface="Calibri" panose="020F0502020204030204" pitchFamily="34" charset="0"/>
              </a:rPr>
              <a:t>Highly valuable material that we do not appreciate at all!</a:t>
            </a:r>
          </a:p>
        </p:txBody>
      </p:sp>
      <p:sp>
        <p:nvSpPr>
          <p:cNvPr id="4" name="Slide Number Placeholder 3">
            <a:extLst>
              <a:ext uri="{FF2B5EF4-FFF2-40B4-BE49-F238E27FC236}">
                <a16:creationId xmlns:a16="http://schemas.microsoft.com/office/drawing/2014/main" id="{B7C56B78-780E-6D40-BD5C-34BDD7708E95}"/>
              </a:ext>
            </a:extLst>
          </p:cNvPr>
          <p:cNvSpPr>
            <a:spLocks noGrp="1"/>
          </p:cNvSpPr>
          <p:nvPr>
            <p:ph type="sldNum" sz="quarter" idx="12"/>
          </p:nvPr>
        </p:nvSpPr>
        <p:spPr/>
        <p:txBody>
          <a:bodyPr/>
          <a:lstStyle/>
          <a:p>
            <a:fld id="{3530D204-9C68-4A9F-90B5-D7D39E9A8AA0}" type="slidenum">
              <a:rPr lang="sr-Latn-BA" smtClean="0"/>
              <a:t>14</a:t>
            </a:fld>
            <a:endParaRPr lang="sr-Latn-BA"/>
          </a:p>
        </p:txBody>
      </p:sp>
    </p:spTree>
    <p:extLst>
      <p:ext uri="{BB962C8B-B14F-4D97-AF65-F5344CB8AC3E}">
        <p14:creationId xmlns:p14="http://schemas.microsoft.com/office/powerpoint/2010/main" val="412963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2050" name="Picture 2" descr="all-plastics-web">
            <a:extLst>
              <a:ext uri="{FF2B5EF4-FFF2-40B4-BE49-F238E27FC236}">
                <a16:creationId xmlns:a16="http://schemas.microsoft.com/office/drawing/2014/main" id="{F93F90E6-C08B-454A-ACDB-B5595E1E5C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6532" y="757959"/>
            <a:ext cx="11292143" cy="4883851"/>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Slide Number Placeholder 1">
            <a:extLst>
              <a:ext uri="{FF2B5EF4-FFF2-40B4-BE49-F238E27FC236}">
                <a16:creationId xmlns:a16="http://schemas.microsoft.com/office/drawing/2014/main" id="{4A2C85D1-5771-8F4B-B5E4-F57A22E848E2}"/>
              </a:ext>
            </a:extLst>
          </p:cNvPr>
          <p:cNvSpPr>
            <a:spLocks noGrp="1"/>
          </p:cNvSpPr>
          <p:nvPr>
            <p:ph type="sldNum" sz="quarter" idx="12"/>
          </p:nvPr>
        </p:nvSpPr>
        <p:spPr>
          <a:xfrm>
            <a:off x="10558300" y="5956137"/>
            <a:ext cx="1052510" cy="365125"/>
          </a:xfrm>
        </p:spPr>
        <p:txBody>
          <a:bodyPr>
            <a:normAutofit/>
          </a:bodyPr>
          <a:lstStyle/>
          <a:p>
            <a:pPr>
              <a:spcAft>
                <a:spcPts val="600"/>
              </a:spcAft>
              <a:defRPr/>
            </a:pPr>
            <a:fld id="{3B14F5D0-3F36-AB4D-B019-3381A6A040E4}" type="slidenum">
              <a:rPr lang="en-US" altLang="sr-Latn-RS"/>
              <a:pPr>
                <a:spcAft>
                  <a:spcPts val="600"/>
                </a:spcAft>
                <a:defRPr/>
              </a:pPr>
              <a:t>15</a:t>
            </a:fld>
            <a:endParaRPr lang="en-US" altLang="sr-Latn-RS"/>
          </a:p>
        </p:txBody>
      </p:sp>
      <p:sp>
        <p:nvSpPr>
          <p:cNvPr id="12" name="Title 1">
            <a:extLst>
              <a:ext uri="{FF2B5EF4-FFF2-40B4-BE49-F238E27FC236}">
                <a16:creationId xmlns:a16="http://schemas.microsoft.com/office/drawing/2014/main" id="{B373191C-80B6-B64B-9E36-9F0FBB540123}"/>
              </a:ext>
            </a:extLst>
          </p:cNvPr>
          <p:cNvSpPr txBox="1">
            <a:spLocks/>
          </p:cNvSpPr>
          <p:nvPr/>
        </p:nvSpPr>
        <p:spPr>
          <a:xfrm>
            <a:off x="821093" y="5824526"/>
            <a:ext cx="6008915" cy="57627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r-HR" sz="1400" b="1" dirty="0">
                <a:solidFill>
                  <a:schemeClr val="accent1"/>
                </a:solidFill>
                <a:latin typeface="Calibri" panose="020F0502020204030204" pitchFamily="34" charset="0"/>
                <a:cs typeface="Calibri" panose="020F0502020204030204" pitchFamily="34" charset="0"/>
              </a:rPr>
              <a:t>Izvor</a:t>
            </a:r>
            <a:r>
              <a:rPr lang="hr-HR" sz="1800" b="1" dirty="0">
                <a:solidFill>
                  <a:schemeClr val="accent1"/>
                </a:solidFill>
                <a:latin typeface="Calibri" panose="020F0502020204030204" pitchFamily="34" charset="0"/>
                <a:cs typeface="Calibri" panose="020F0502020204030204" pitchFamily="34" charset="0"/>
              </a:rPr>
              <a:t>: </a:t>
            </a:r>
            <a:r>
              <a:rPr lang="hr-HR" sz="1800" b="1" cap="none" dirty="0" err="1">
                <a:latin typeface="Calibri" panose="020F0502020204030204" pitchFamily="34" charset="0"/>
                <a:cs typeface="Calibri" panose="020F0502020204030204" pitchFamily="34" charset="0"/>
              </a:rPr>
              <a:t>www.nanoplastic.wordpress.com</a:t>
            </a:r>
            <a:endParaRPr lang="hr-HR" sz="1800" b="1" dirty="0">
              <a:latin typeface="Calibri" panose="020F0502020204030204" pitchFamily="34" charset="0"/>
              <a:cs typeface="Calibri" panose="020F0502020204030204" pitchFamily="34" charset="0"/>
            </a:endParaRPr>
          </a:p>
        </p:txBody>
      </p:sp>
      <p:pic>
        <p:nvPicPr>
          <p:cNvPr id="13" name="Graphic 12" descr="Odznak, autorská práva outline">
            <a:extLst>
              <a:ext uri="{FF2B5EF4-FFF2-40B4-BE49-F238E27FC236}">
                <a16:creationId xmlns:a16="http://schemas.microsoft.com/office/drawing/2014/main" id="{672C5E9D-F081-3C40-BE45-CCB80242AE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152" y="6257838"/>
            <a:ext cx="431085" cy="460203"/>
          </a:xfrm>
          <a:prstGeom prst="rect">
            <a:avLst/>
          </a:prstGeom>
        </p:spPr>
      </p:pic>
    </p:spTree>
    <p:extLst>
      <p:ext uri="{BB962C8B-B14F-4D97-AF65-F5344CB8AC3E}">
        <p14:creationId xmlns:p14="http://schemas.microsoft.com/office/powerpoint/2010/main" val="2208521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F698591-AA39-4B7C-AAD7-89AD68C41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DB763F-90F6-9246-8DDF-E65A58DBBD6F}"/>
              </a:ext>
            </a:extLst>
          </p:cNvPr>
          <p:cNvSpPr>
            <a:spLocks noGrp="1"/>
          </p:cNvSpPr>
          <p:nvPr>
            <p:ph type="title"/>
          </p:nvPr>
        </p:nvSpPr>
        <p:spPr>
          <a:xfrm>
            <a:off x="584202" y="702156"/>
            <a:ext cx="7589414" cy="1013800"/>
          </a:xfrm>
        </p:spPr>
        <p:txBody>
          <a:bodyPr>
            <a:normAutofit/>
          </a:bodyPr>
          <a:lstStyle/>
          <a:p>
            <a:pPr algn="ctr">
              <a:defRPr/>
            </a:pPr>
            <a:r>
              <a:rPr lang="en-GB" dirty="0">
                <a:solidFill>
                  <a:schemeClr val="tx1"/>
                </a:solidFill>
                <a:latin typeface="Calibri" panose="020F0502020204030204" pitchFamily="34" charset="0"/>
                <a:cs typeface="Calibri" panose="020F0502020204030204" pitchFamily="34" charset="0"/>
              </a:rPr>
              <a:t>What are the dangerous components in plastic?</a:t>
            </a:r>
            <a:endParaRPr lang="hr-HR" dirty="0">
              <a:solidFill>
                <a:schemeClr val="tx1"/>
              </a:solidFill>
              <a:latin typeface="Calibri" panose="020F0502020204030204" pitchFamily="34" charset="0"/>
              <a:cs typeface="Calibri" panose="020F0502020204030204" pitchFamily="34" charset="0"/>
            </a:endParaRPr>
          </a:p>
        </p:txBody>
      </p:sp>
      <p:grpSp>
        <p:nvGrpSpPr>
          <p:cNvPr id="74" name="Group 73">
            <a:extLst>
              <a:ext uri="{FF2B5EF4-FFF2-40B4-BE49-F238E27FC236}">
                <a16:creationId xmlns:a16="http://schemas.microsoft.com/office/drawing/2014/main" id="{61051D54-189B-477C-B05C-8E269C1516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75" name="Rectangle 74">
              <a:extLst>
                <a:ext uri="{FF2B5EF4-FFF2-40B4-BE49-F238E27FC236}">
                  <a16:creationId xmlns:a16="http://schemas.microsoft.com/office/drawing/2014/main" id="{AF28451A-B48C-4BC6-8DD5-748B911C5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DE40068D-4539-4D6D-8F94-A76E908ABE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69C7B478-BFE2-482E-831C-963BC1DAD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82EBB914-335F-9C44-8233-556A4EB565FA}"/>
              </a:ext>
            </a:extLst>
          </p:cNvPr>
          <p:cNvSpPr>
            <a:spLocks noGrp="1"/>
          </p:cNvSpPr>
          <p:nvPr>
            <p:ph sz="quarter" idx="13"/>
          </p:nvPr>
        </p:nvSpPr>
        <p:spPr>
          <a:xfrm>
            <a:off x="584204" y="1896533"/>
            <a:ext cx="7225074" cy="3962266"/>
          </a:xfrm>
        </p:spPr>
        <p:txBody>
          <a:bodyPr>
            <a:normAutofit/>
          </a:bodyPr>
          <a:lstStyle/>
          <a:p>
            <a:pPr>
              <a:spcAft>
                <a:spcPts val="0"/>
              </a:spcAft>
              <a:defRPr/>
            </a:pPr>
            <a:r>
              <a:rPr lang="en-GB" sz="2400" dirty="0">
                <a:latin typeface="Calibri" panose="020F0502020204030204" pitchFamily="34" charset="0"/>
                <a:cs typeface="Calibri" panose="020F0502020204030204" pitchFamily="34" charset="0"/>
              </a:rPr>
              <a:t>Carbon and nano particles</a:t>
            </a:r>
          </a:p>
          <a:p>
            <a:pPr>
              <a:spcAft>
                <a:spcPts val="0"/>
              </a:spcAft>
              <a:defRPr/>
            </a:pPr>
            <a:r>
              <a:rPr lang="en-GB" sz="2400" dirty="0">
                <a:latin typeface="Calibri" panose="020F0502020204030204" pitchFamily="34" charset="0"/>
                <a:cs typeface="Calibri" panose="020F0502020204030204" pitchFamily="34" charset="0"/>
              </a:rPr>
              <a:t> A concentration of plastic nanoparticles of 100 milligrams per </a:t>
            </a:r>
            <a:r>
              <a:rPr lang="en-GB" sz="2400" dirty="0" err="1">
                <a:latin typeface="Calibri" panose="020F0502020204030204" pitchFamily="34" charset="0"/>
                <a:cs typeface="Calibri" panose="020F0502020204030204" pitchFamily="34" charset="0"/>
              </a:rPr>
              <a:t>liter</a:t>
            </a:r>
            <a:r>
              <a:rPr lang="en-GB" sz="2400" dirty="0">
                <a:latin typeface="Calibri" panose="020F0502020204030204" pitchFamily="34" charset="0"/>
                <a:cs typeface="Calibri" panose="020F0502020204030204" pitchFamily="34" charset="0"/>
              </a:rPr>
              <a:t> of water causes the extinction of algae</a:t>
            </a:r>
          </a:p>
          <a:p>
            <a:pPr>
              <a:spcAft>
                <a:spcPts val="0"/>
              </a:spcAft>
              <a:defRPr/>
            </a:pPr>
            <a:r>
              <a:rPr lang="hr-HR" sz="2400" dirty="0" err="1">
                <a:latin typeface="Calibri" panose="020F0502020204030204" pitchFamily="34" charset="0"/>
                <a:cs typeface="Calibri" panose="020F0502020204030204" pitchFamily="34" charset="0"/>
              </a:rPr>
              <a:t>Bisphenol</a:t>
            </a:r>
            <a:r>
              <a:rPr lang="hr-HR" sz="2400" dirty="0">
                <a:latin typeface="Calibri" panose="020F0502020204030204" pitchFamily="34" charset="0"/>
                <a:cs typeface="Calibri" panose="020F0502020204030204" pitchFamily="34" charset="0"/>
              </a:rPr>
              <a:t> A (BPA)</a:t>
            </a:r>
          </a:p>
          <a:p>
            <a:pPr>
              <a:spcAft>
                <a:spcPts val="0"/>
              </a:spcAft>
              <a:defRPr/>
            </a:pPr>
            <a:r>
              <a:rPr lang="hr-HR" sz="24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Bis(2-ethylhexyl) phthalate (DEHP)</a:t>
            </a:r>
            <a:endParaRPr lang="hr-HR" sz="2400" dirty="0">
              <a:latin typeface="Calibri" panose="020F0502020204030204" pitchFamily="34" charset="0"/>
              <a:cs typeface="Calibri" panose="020F0502020204030204" pitchFamily="34" charset="0"/>
            </a:endParaRPr>
          </a:p>
          <a:p>
            <a:pPr>
              <a:spcAft>
                <a:spcPts val="0"/>
              </a:spcAft>
              <a:defRPr/>
            </a:pPr>
            <a:r>
              <a:rPr lang="hr-H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Benzyl butyl phthalate (BBP)</a:t>
            </a:r>
            <a:endParaRPr lang="hr-HR" sz="2400" dirty="0">
              <a:latin typeface="Calibri" panose="020F0502020204030204" pitchFamily="34" charset="0"/>
              <a:cs typeface="Calibri" panose="020F0502020204030204" pitchFamily="34" charset="0"/>
            </a:endParaRPr>
          </a:p>
          <a:p>
            <a:pPr>
              <a:spcAft>
                <a:spcPts val="0"/>
              </a:spcAft>
              <a:defRPr/>
            </a:pPr>
            <a:r>
              <a:rPr lang="hr-H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Dibutyl phthalate (DBP)</a:t>
            </a:r>
            <a:endParaRPr lang="hr-HR" sz="2400" dirty="0">
              <a:latin typeface="Calibri" panose="020F0502020204030204" pitchFamily="34" charset="0"/>
              <a:cs typeface="Calibri" panose="020F0502020204030204" pitchFamily="34" charset="0"/>
            </a:endParaRPr>
          </a:p>
          <a:p>
            <a:pPr>
              <a:spcAft>
                <a:spcPts val="0"/>
              </a:spcAft>
              <a:defRPr/>
            </a:pPr>
            <a:r>
              <a:rPr lang="hr-HR" sz="24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Diisobutyl phthalate (DIBP)</a:t>
            </a:r>
            <a:endParaRPr lang="hr-HR" sz="2400" dirty="0">
              <a:latin typeface="Calibri" panose="020F0502020204030204" pitchFamily="34" charset="0"/>
              <a:cs typeface="Calibri" panose="020F0502020204030204" pitchFamily="34" charset="0"/>
            </a:endParaRPr>
          </a:p>
          <a:p>
            <a:pPr>
              <a:spcAft>
                <a:spcPts val="0"/>
              </a:spcAft>
              <a:defRPr/>
            </a:pPr>
            <a:endParaRPr lang="hr-HR" dirty="0"/>
          </a:p>
        </p:txBody>
      </p:sp>
      <p:sp>
        <p:nvSpPr>
          <p:cNvPr id="12" name="Title 1">
            <a:extLst>
              <a:ext uri="{FF2B5EF4-FFF2-40B4-BE49-F238E27FC236}">
                <a16:creationId xmlns:a16="http://schemas.microsoft.com/office/drawing/2014/main" id="{B679A23C-7ADE-D54A-A165-0CEF710D3DB7}"/>
              </a:ext>
            </a:extLst>
          </p:cNvPr>
          <p:cNvSpPr txBox="1">
            <a:spLocks/>
          </p:cNvSpPr>
          <p:nvPr/>
        </p:nvSpPr>
        <p:spPr>
          <a:xfrm>
            <a:off x="8785436" y="173666"/>
            <a:ext cx="2960031" cy="272019"/>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r-HR" sz="1400" b="1" cap="none" dirty="0" err="1">
                <a:solidFill>
                  <a:schemeClr val="accent1"/>
                </a:solidFill>
                <a:latin typeface="Calibri" panose="020F0502020204030204" pitchFamily="34" charset="0"/>
                <a:cs typeface="Calibri" panose="020F0502020204030204" pitchFamily="34" charset="0"/>
              </a:rPr>
              <a:t>www.madesafe.org</a:t>
            </a:r>
            <a:endParaRPr lang="hr-HR" sz="1400" b="1" cap="none" dirty="0">
              <a:solidFill>
                <a:schemeClr val="accent1"/>
              </a:solidFill>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id="{23EC824C-1B6B-944E-837A-DB57BD56CD0F}"/>
              </a:ext>
            </a:extLst>
          </p:cNvPr>
          <p:cNvSpPr txBox="1">
            <a:spLocks/>
          </p:cNvSpPr>
          <p:nvPr/>
        </p:nvSpPr>
        <p:spPr>
          <a:xfrm>
            <a:off x="7022841" y="6268663"/>
            <a:ext cx="5169159" cy="57627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r-HR" sz="1200" b="1" cap="none" dirty="0" err="1">
                <a:solidFill>
                  <a:schemeClr val="accent1"/>
                </a:solidFill>
                <a:latin typeface="Calibri" panose="020F0502020204030204" pitchFamily="34" charset="0"/>
                <a:cs typeface="Calibri" panose="020F0502020204030204" pitchFamily="34" charset="0"/>
              </a:rPr>
              <a:t>www.association</a:t>
            </a:r>
            <a:r>
              <a:rPr lang="hr-HR" sz="1200" b="1" cap="none" dirty="0">
                <a:solidFill>
                  <a:schemeClr val="accent1"/>
                </a:solidFill>
                <a:latin typeface="Calibri" panose="020F0502020204030204" pitchFamily="34" charset="0"/>
                <a:cs typeface="Calibri" panose="020F0502020204030204" pitchFamily="34" charset="0"/>
              </a:rPr>
              <a:t> for </a:t>
            </a:r>
            <a:r>
              <a:rPr lang="hr-HR" sz="1200" b="1" cap="none" dirty="0" err="1">
                <a:solidFill>
                  <a:schemeClr val="accent1"/>
                </a:solidFill>
                <a:latin typeface="Calibri" panose="020F0502020204030204" pitchFamily="34" charset="0"/>
                <a:cs typeface="Calibri" panose="020F0502020204030204" pitchFamily="34" charset="0"/>
              </a:rPr>
              <a:t>denman</a:t>
            </a:r>
            <a:r>
              <a:rPr lang="hr-HR" sz="1200" b="1" cap="none" dirty="0">
                <a:solidFill>
                  <a:schemeClr val="accent1"/>
                </a:solidFill>
                <a:latin typeface="Calibri" panose="020F0502020204030204" pitchFamily="34" charset="0"/>
                <a:cs typeface="Calibri" panose="020F0502020204030204" pitchFamily="34" charset="0"/>
              </a:rPr>
              <a:t> </a:t>
            </a:r>
            <a:r>
              <a:rPr lang="hr-HR" sz="1200" b="1" cap="none" dirty="0" err="1">
                <a:solidFill>
                  <a:schemeClr val="accent1"/>
                </a:solidFill>
                <a:latin typeface="Calibri" panose="020F0502020204030204" pitchFamily="34" charset="0"/>
                <a:cs typeface="Calibri" panose="020F0502020204030204" pitchFamily="34" charset="0"/>
              </a:rPr>
              <a:t>island</a:t>
            </a:r>
            <a:r>
              <a:rPr lang="hr-HR" sz="1200" b="1" cap="none" dirty="0">
                <a:solidFill>
                  <a:schemeClr val="accent1"/>
                </a:solidFill>
                <a:latin typeface="Calibri" panose="020F0502020204030204" pitchFamily="34" charset="0"/>
                <a:cs typeface="Calibri" panose="020F0502020204030204" pitchFamily="34" charset="0"/>
              </a:rPr>
              <a:t> marine </a:t>
            </a:r>
            <a:r>
              <a:rPr lang="hr-HR" sz="1200" b="1" cap="none" dirty="0" err="1">
                <a:solidFill>
                  <a:schemeClr val="accent1"/>
                </a:solidFill>
                <a:latin typeface="Calibri" panose="020F0502020204030204" pitchFamily="34" charset="0"/>
                <a:cs typeface="Calibri" panose="020F0502020204030204" pitchFamily="34" charset="0"/>
              </a:rPr>
              <a:t>stewards</a:t>
            </a:r>
            <a:endParaRPr lang="hr-HR" sz="1200" b="1" cap="none" dirty="0">
              <a:solidFill>
                <a:schemeClr val="accent1"/>
              </a:solidFill>
              <a:latin typeface="Calibri" panose="020F0502020204030204" pitchFamily="34" charset="0"/>
              <a:cs typeface="Calibri" panose="020F0502020204030204" pitchFamily="34" charset="0"/>
            </a:endParaRPr>
          </a:p>
        </p:txBody>
      </p:sp>
      <p:pic>
        <p:nvPicPr>
          <p:cNvPr id="14" name="Graphic 13" descr="Odznak, autorská práva outline">
            <a:extLst>
              <a:ext uri="{FF2B5EF4-FFF2-40B4-BE49-F238E27FC236}">
                <a16:creationId xmlns:a16="http://schemas.microsoft.com/office/drawing/2014/main" id="{49AB94D1-58FD-244E-8B76-04E5513001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1152" y="6257838"/>
            <a:ext cx="431085" cy="460203"/>
          </a:xfrm>
          <a:prstGeom prst="rect">
            <a:avLst/>
          </a:prstGeom>
        </p:spPr>
      </p:pic>
      <p:pic>
        <p:nvPicPr>
          <p:cNvPr id="5" name="Picture 4" descr="Diagram&#10;&#10;Description automatically generated">
            <a:extLst>
              <a:ext uri="{FF2B5EF4-FFF2-40B4-BE49-F238E27FC236}">
                <a16:creationId xmlns:a16="http://schemas.microsoft.com/office/drawing/2014/main" id="{B902274C-F754-2646-809A-970A7C0C3E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9767" y="548640"/>
            <a:ext cx="3695700" cy="2819400"/>
          </a:xfrm>
          <a:prstGeom prst="rect">
            <a:avLst/>
          </a:prstGeom>
        </p:spPr>
      </p:pic>
      <p:pic>
        <p:nvPicPr>
          <p:cNvPr id="7" name="Picture 6" descr="Diagram&#10;&#10;Description automatically generated">
            <a:extLst>
              <a:ext uri="{FF2B5EF4-FFF2-40B4-BE49-F238E27FC236}">
                <a16:creationId xmlns:a16="http://schemas.microsoft.com/office/drawing/2014/main" id="{6445398A-11E5-4040-A4ED-9C12EBDD0B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5150" y="3449263"/>
            <a:ext cx="3708400" cy="28321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ADD25B-0A33-4EF2-90F4-431392693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DB6F31-1B9E-4237-84A3-0825BFDF4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8A61723-DA01-6045-9134-A146249615D1}"/>
              </a:ext>
            </a:extLst>
          </p:cNvPr>
          <p:cNvSpPr>
            <a:spLocks noGrp="1"/>
          </p:cNvSpPr>
          <p:nvPr>
            <p:ph idx="1"/>
          </p:nvPr>
        </p:nvSpPr>
        <p:spPr>
          <a:xfrm>
            <a:off x="442377" y="631822"/>
            <a:ext cx="3707477" cy="5611772"/>
          </a:xfrm>
        </p:spPr>
        <p:txBody>
          <a:bodyPr>
            <a:normAutofit fontScale="92500" lnSpcReduction="20000"/>
          </a:bodyPr>
          <a:lstStyle/>
          <a:p>
            <a:pPr>
              <a:lnSpc>
                <a:spcPct val="90000"/>
              </a:lnSpc>
            </a:pPr>
            <a:r>
              <a:rPr lang="en-GB" sz="2400" dirty="0">
                <a:solidFill>
                  <a:schemeClr val="bg1"/>
                </a:solidFill>
                <a:latin typeface="Calibri" panose="020F0502020204030204" pitchFamily="34" charset="0"/>
                <a:cs typeface="Calibri" panose="020F0502020204030204" pitchFamily="34" charset="0"/>
              </a:rPr>
              <a:t>Europe produces 50 million tons of various polymer materials and is the second largest plastic producer in the world </a:t>
            </a:r>
          </a:p>
          <a:p>
            <a:pPr>
              <a:lnSpc>
                <a:spcPct val="90000"/>
              </a:lnSpc>
            </a:pPr>
            <a:r>
              <a:rPr lang="en-GB" sz="2400" dirty="0">
                <a:solidFill>
                  <a:schemeClr val="bg1"/>
                </a:solidFill>
                <a:latin typeface="Calibri" panose="020F0502020204030204" pitchFamily="34" charset="0"/>
                <a:cs typeface="Calibri" panose="020F0502020204030204" pitchFamily="34" charset="0"/>
              </a:rPr>
              <a:t>Plastic packaging makes up almost 40% of all plastic waste </a:t>
            </a:r>
          </a:p>
          <a:p>
            <a:pPr>
              <a:lnSpc>
                <a:spcPct val="90000"/>
              </a:lnSpc>
            </a:pPr>
            <a:r>
              <a:rPr lang="en-GB" sz="2400" dirty="0">
                <a:solidFill>
                  <a:schemeClr val="bg1"/>
                </a:solidFill>
                <a:latin typeface="Calibri" panose="020F0502020204030204" pitchFamily="34" charset="0"/>
                <a:cs typeface="Calibri" panose="020F0502020204030204" pitchFamily="34" charset="0"/>
              </a:rPr>
              <a:t>Approximately 8 to 20 million tons of plastic are released into the oceans each year </a:t>
            </a:r>
          </a:p>
          <a:p>
            <a:pPr>
              <a:lnSpc>
                <a:spcPct val="90000"/>
              </a:lnSpc>
            </a:pPr>
            <a:r>
              <a:rPr lang="en-GB" sz="2400" dirty="0">
                <a:solidFill>
                  <a:schemeClr val="bg1"/>
                </a:solidFill>
                <a:latin typeface="Calibri" panose="020F0502020204030204" pitchFamily="34" charset="0"/>
                <a:cs typeface="Calibri" panose="020F0502020204030204" pitchFamily="34" charset="0"/>
              </a:rPr>
              <a:t>According to the study "Plastic pollution in the World's Oceans: More than 5 Trillion Plastic Pieces ..." there are already more than 5 trillion pieces of plastic waste in the oceans</a:t>
            </a:r>
            <a:endParaRPr lang="en-GB" sz="1500" dirty="0">
              <a:solidFill>
                <a:schemeClr val="bg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4E735E-B5CD-0046-A36E-7AA729EDD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522" y="1713023"/>
            <a:ext cx="6489819" cy="3452583"/>
          </a:xfrm>
          <a:prstGeom prst="rect">
            <a:avLst/>
          </a:prstGeom>
        </p:spPr>
      </p:pic>
      <p:sp>
        <p:nvSpPr>
          <p:cNvPr id="4" name="Slide Number Placeholder 3">
            <a:extLst>
              <a:ext uri="{FF2B5EF4-FFF2-40B4-BE49-F238E27FC236}">
                <a16:creationId xmlns:a16="http://schemas.microsoft.com/office/drawing/2014/main" id="{A787391C-CB3D-8D4B-9B52-ED13FEE70735}"/>
              </a:ext>
            </a:extLst>
          </p:cNvPr>
          <p:cNvSpPr>
            <a:spLocks noGrp="1"/>
          </p:cNvSpPr>
          <p:nvPr>
            <p:ph type="sldNum" sz="quarter" idx="12"/>
          </p:nvPr>
        </p:nvSpPr>
        <p:spPr>
          <a:xfrm>
            <a:off x="10558300" y="6400800"/>
            <a:ext cx="1052508" cy="365125"/>
          </a:xfrm>
        </p:spPr>
        <p:txBody>
          <a:bodyPr>
            <a:normAutofit/>
          </a:bodyPr>
          <a:lstStyle/>
          <a:p>
            <a:pPr>
              <a:spcAft>
                <a:spcPts val="600"/>
              </a:spcAft>
            </a:pPr>
            <a:fld id="{3530D204-9C68-4A9F-90B5-D7D39E9A8AA0}" type="slidenum">
              <a:rPr lang="sr-Latn-BA" smtClean="0"/>
              <a:pPr>
                <a:spcAft>
                  <a:spcPts val="600"/>
                </a:spcAft>
              </a:pPr>
              <a:t>17</a:t>
            </a:fld>
            <a:endParaRPr lang="sr-Latn-BA"/>
          </a:p>
        </p:txBody>
      </p:sp>
      <p:sp>
        <p:nvSpPr>
          <p:cNvPr id="7" name="Title 1">
            <a:extLst>
              <a:ext uri="{FF2B5EF4-FFF2-40B4-BE49-F238E27FC236}">
                <a16:creationId xmlns:a16="http://schemas.microsoft.com/office/drawing/2014/main" id="{5AE39BAE-DADE-194E-AAB6-7B42D5AB428C}"/>
              </a:ext>
            </a:extLst>
          </p:cNvPr>
          <p:cNvSpPr txBox="1">
            <a:spLocks/>
          </p:cNvSpPr>
          <p:nvPr/>
        </p:nvSpPr>
        <p:spPr>
          <a:xfrm>
            <a:off x="5038531" y="5495066"/>
            <a:ext cx="5896947" cy="74852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r-HR" sz="1400" b="1" cap="none" dirty="0" err="1">
                <a:solidFill>
                  <a:schemeClr val="accent1"/>
                </a:solidFill>
                <a:latin typeface="Calibri" panose="020F0502020204030204" pitchFamily="34" charset="0"/>
                <a:cs typeface="Calibri" panose="020F0502020204030204" pitchFamily="34" charset="0"/>
              </a:rPr>
              <a:t>www.echoinstruments.eu</a:t>
            </a:r>
            <a:endParaRPr lang="hr-HR" sz="1400" b="1" cap="none" dirty="0">
              <a:solidFill>
                <a:schemeClr val="accent1"/>
              </a:solidFill>
              <a:latin typeface="Calibri" panose="020F0502020204030204" pitchFamily="34" charset="0"/>
              <a:cs typeface="Calibri" panose="020F0502020204030204" pitchFamily="34" charset="0"/>
            </a:endParaRPr>
          </a:p>
        </p:txBody>
      </p:sp>
      <p:pic>
        <p:nvPicPr>
          <p:cNvPr id="8" name="Graphic 7" descr="Odznak, autorská práva outline">
            <a:extLst>
              <a:ext uri="{FF2B5EF4-FFF2-40B4-BE49-F238E27FC236}">
                <a16:creationId xmlns:a16="http://schemas.microsoft.com/office/drawing/2014/main" id="{4516A7A0-E527-3541-B9EA-2A0F07F0B5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152" y="6257838"/>
            <a:ext cx="431085" cy="460203"/>
          </a:xfrm>
          <a:prstGeom prst="rect">
            <a:avLst/>
          </a:prstGeom>
        </p:spPr>
      </p:pic>
    </p:spTree>
    <p:extLst>
      <p:ext uri="{BB962C8B-B14F-4D97-AF65-F5344CB8AC3E}">
        <p14:creationId xmlns:p14="http://schemas.microsoft.com/office/powerpoint/2010/main" val="4147144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BC206E39-C6D4-47DA-9B1C-3B7084343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28F3A82E-4CA9-41F5-866B-00BB33FA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8EB09163-88B7-4155-8D80-048F00767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B80088BF-5051-4011-A326-8A6EE1974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6AA9FD28-F4CB-4CEA-AF10-ACE769CD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8C078DCE-9DF4-4A5F-8FD2-75C4D7A5A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BB446CA6-F088-40E6-B34C-F1C2291D5A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8" name="Rectangle 87">
              <a:extLst>
                <a:ext uri="{FF2B5EF4-FFF2-40B4-BE49-F238E27FC236}">
                  <a16:creationId xmlns:a16="http://schemas.microsoft.com/office/drawing/2014/main" id="{B316B592-6A0F-49E4-836A-D6DB3CEC8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9E007620-930E-48FB-BE61-0BEE94358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5BCAF3C4-1A72-429C-8DFA-417423A6D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92" name="Rectangle 91">
            <a:extLst>
              <a:ext uri="{FF2B5EF4-FFF2-40B4-BE49-F238E27FC236}">
                <a16:creationId xmlns:a16="http://schemas.microsoft.com/office/drawing/2014/main" id="{585EC825-CF99-4B62-ADD8-3E5B47A82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5" y="619432"/>
            <a:ext cx="3697570" cy="5771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Content Placeholder 11271">
            <a:extLst>
              <a:ext uri="{FF2B5EF4-FFF2-40B4-BE49-F238E27FC236}">
                <a16:creationId xmlns:a16="http://schemas.microsoft.com/office/drawing/2014/main" id="{DD135744-85B6-4C81-B9D0-CEDC0D511C7A}"/>
              </a:ext>
            </a:extLst>
          </p:cNvPr>
          <p:cNvSpPr>
            <a:spLocks noGrp="1"/>
          </p:cNvSpPr>
          <p:nvPr>
            <p:ph sz="half" idx="1"/>
          </p:nvPr>
        </p:nvSpPr>
        <p:spPr>
          <a:xfrm>
            <a:off x="621276" y="1787666"/>
            <a:ext cx="3353378" cy="3434663"/>
          </a:xfrm>
        </p:spPr>
        <p:txBody>
          <a:bodyPr vert="horz" lIns="91440" tIns="45720" rIns="91440" bIns="45720" rtlCol="0" anchor="ctr">
            <a:normAutofit/>
          </a:bodyPr>
          <a:lstStyle/>
          <a:p>
            <a:pPr marL="0" indent="0" algn="ctr">
              <a:buNone/>
            </a:pPr>
            <a:r>
              <a:rPr lang="en-GB" sz="2400" dirty="0">
                <a:latin typeface="Calibri" panose="020F0502020204030204" pitchFamily="34" charset="0"/>
                <a:cs typeface="Calibri" panose="020F0502020204030204" pitchFamily="34" charset="0"/>
              </a:rPr>
              <a:t>The effects that plastics have on ecosystems</a:t>
            </a:r>
            <a:endParaRPr lang="en-US" sz="2400" dirty="0">
              <a:solidFill>
                <a:srgbClr val="FFFFFF"/>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C075C02F-A42C-3644-80CB-A5CBFC872ED6}"/>
              </a:ext>
            </a:extLst>
          </p:cNvPr>
          <p:cNvSpPr txBox="1"/>
          <p:nvPr/>
        </p:nvSpPr>
        <p:spPr>
          <a:xfrm>
            <a:off x="8546841" y="6387846"/>
            <a:ext cx="3290947" cy="369332"/>
          </a:xfrm>
          <a:prstGeom prst="rect">
            <a:avLst/>
          </a:prstGeom>
          <a:noFill/>
        </p:spPr>
        <p:txBody>
          <a:bodyPr wrap="square">
            <a:spAutoFit/>
          </a:bodyPr>
          <a:lstStyle/>
          <a:p>
            <a:r>
              <a:rPr lang="en-GB" dirty="0" err="1">
                <a:solidFill>
                  <a:schemeClr val="bg1"/>
                </a:solidFill>
              </a:rPr>
              <a:t>www.journalsopenedition.org</a:t>
            </a:r>
            <a:endParaRPr lang="en-GB" dirty="0">
              <a:solidFill>
                <a:schemeClr val="bg1"/>
              </a:solidFill>
            </a:endParaRPr>
          </a:p>
        </p:txBody>
      </p:sp>
      <p:sp>
        <p:nvSpPr>
          <p:cNvPr id="20" name="TextBox 19">
            <a:extLst>
              <a:ext uri="{FF2B5EF4-FFF2-40B4-BE49-F238E27FC236}">
                <a16:creationId xmlns:a16="http://schemas.microsoft.com/office/drawing/2014/main" id="{6BE55CBA-3A28-AA40-B0E4-AF9499CE37B9}"/>
              </a:ext>
            </a:extLst>
          </p:cNvPr>
          <p:cNvSpPr txBox="1"/>
          <p:nvPr/>
        </p:nvSpPr>
        <p:spPr>
          <a:xfrm>
            <a:off x="4397346" y="6387846"/>
            <a:ext cx="3290947" cy="369332"/>
          </a:xfrm>
          <a:prstGeom prst="rect">
            <a:avLst/>
          </a:prstGeom>
          <a:noFill/>
        </p:spPr>
        <p:txBody>
          <a:bodyPr wrap="square">
            <a:spAutoFit/>
          </a:bodyPr>
          <a:lstStyle/>
          <a:p>
            <a:r>
              <a:rPr lang="en-GB" dirty="0" err="1">
                <a:solidFill>
                  <a:schemeClr val="bg1"/>
                </a:solidFill>
              </a:rPr>
              <a:t>www.scientificamerican.com</a:t>
            </a:r>
            <a:endParaRPr lang="en-GB" dirty="0">
              <a:solidFill>
                <a:schemeClr val="bg1"/>
              </a:solidFill>
            </a:endParaRPr>
          </a:p>
        </p:txBody>
      </p:sp>
      <p:sp>
        <p:nvSpPr>
          <p:cNvPr id="21" name="TextBox 20">
            <a:extLst>
              <a:ext uri="{FF2B5EF4-FFF2-40B4-BE49-F238E27FC236}">
                <a16:creationId xmlns:a16="http://schemas.microsoft.com/office/drawing/2014/main" id="{13DA46A1-9C0F-5E40-AD28-427A05EC07A0}"/>
              </a:ext>
            </a:extLst>
          </p:cNvPr>
          <p:cNvSpPr txBox="1"/>
          <p:nvPr/>
        </p:nvSpPr>
        <p:spPr>
          <a:xfrm>
            <a:off x="773777" y="811219"/>
            <a:ext cx="3290947" cy="369332"/>
          </a:xfrm>
          <a:prstGeom prst="rect">
            <a:avLst/>
          </a:prstGeom>
          <a:noFill/>
        </p:spPr>
        <p:txBody>
          <a:bodyPr wrap="square">
            <a:spAutoFit/>
          </a:bodyPr>
          <a:lstStyle/>
          <a:p>
            <a:r>
              <a:rPr lang="en-GB" dirty="0" err="1">
                <a:solidFill>
                  <a:schemeClr val="bg1"/>
                </a:solidFill>
              </a:rPr>
              <a:t>www.givingcompas.org</a:t>
            </a:r>
            <a:endParaRPr lang="en-GB" dirty="0">
              <a:solidFill>
                <a:schemeClr val="bg1"/>
              </a:solidFill>
            </a:endParaRPr>
          </a:p>
        </p:txBody>
      </p:sp>
      <p:pic>
        <p:nvPicPr>
          <p:cNvPr id="22" name="Graphic 21" descr="Odznak, autorská práva outline">
            <a:extLst>
              <a:ext uri="{FF2B5EF4-FFF2-40B4-BE49-F238E27FC236}">
                <a16:creationId xmlns:a16="http://schemas.microsoft.com/office/drawing/2014/main" id="{A1674F10-8598-4B46-93DF-D0ED6CC614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52" y="6257838"/>
            <a:ext cx="431085" cy="460203"/>
          </a:xfrm>
          <a:prstGeom prst="rect">
            <a:avLst/>
          </a:prstGeom>
        </p:spPr>
      </p:pic>
      <p:pic>
        <p:nvPicPr>
          <p:cNvPr id="3" name="Picture 2">
            <a:extLst>
              <a:ext uri="{FF2B5EF4-FFF2-40B4-BE49-F238E27FC236}">
                <a16:creationId xmlns:a16="http://schemas.microsoft.com/office/drawing/2014/main" id="{056BF82C-D60B-AD4D-A961-EF72BD17E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819" y="634559"/>
            <a:ext cx="3708400" cy="2857500"/>
          </a:xfrm>
          <a:prstGeom prst="rect">
            <a:avLst/>
          </a:prstGeom>
        </p:spPr>
      </p:pic>
      <p:pic>
        <p:nvPicPr>
          <p:cNvPr id="7" name="Content Placeholder 6" descr="A picture containing ground, mammal, outdoor, aquatic mammal&#10;&#10;Description automatically generated">
            <a:extLst>
              <a:ext uri="{FF2B5EF4-FFF2-40B4-BE49-F238E27FC236}">
                <a16:creationId xmlns:a16="http://schemas.microsoft.com/office/drawing/2014/main" id="{79872E59-E054-C849-A832-FF92FEC3DA9D}"/>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8199368" y="733113"/>
            <a:ext cx="3608611" cy="5654733"/>
          </a:xfrm>
        </p:spPr>
      </p:pic>
      <p:pic>
        <p:nvPicPr>
          <p:cNvPr id="9" name="Picture 8" descr="A picture containing snack food, food, sandwich, half&#10;&#10;Description automatically generated">
            <a:extLst>
              <a:ext uri="{FF2B5EF4-FFF2-40B4-BE49-F238E27FC236}">
                <a16:creationId xmlns:a16="http://schemas.microsoft.com/office/drawing/2014/main" id="{428AEB80-2373-8642-9694-2AC6499B52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1819" y="3568700"/>
            <a:ext cx="3708400" cy="283210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136">
            <a:extLst>
              <a:ext uri="{FF2B5EF4-FFF2-40B4-BE49-F238E27FC236}">
                <a16:creationId xmlns:a16="http://schemas.microsoft.com/office/drawing/2014/main" id="{72521ED3-792F-4EB1-998B-4DEC5850E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1" name="Rectangle 138">
            <a:extLst>
              <a:ext uri="{FF2B5EF4-FFF2-40B4-BE49-F238E27FC236}">
                <a16:creationId xmlns:a16="http://schemas.microsoft.com/office/drawing/2014/main" id="{A810FE89-F130-4709-9375-2E02A39AA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863" y="501295"/>
            <a:ext cx="1106164" cy="5859735"/>
          </a:xfrm>
          <a:prstGeom prst="rect">
            <a:avLst/>
          </a:prstGeom>
          <a:solidFill>
            <a:srgbClr val="4C593D"/>
          </a:solidFill>
          <a:ln>
            <a:noFill/>
          </a:ln>
          <a:effectLst/>
        </p:spPr>
        <p:style>
          <a:lnRef idx="1">
            <a:schemeClr val="accent1"/>
          </a:lnRef>
          <a:fillRef idx="3">
            <a:schemeClr val="accent1"/>
          </a:fillRef>
          <a:effectRef idx="2">
            <a:schemeClr val="accent1"/>
          </a:effectRef>
          <a:fontRef idx="minor">
            <a:schemeClr val="lt1"/>
          </a:fontRef>
        </p:style>
      </p:sp>
      <p:pic>
        <p:nvPicPr>
          <p:cNvPr id="6147" name="Slika 4">
            <a:extLst>
              <a:ext uri="{FF2B5EF4-FFF2-40B4-BE49-F238E27FC236}">
                <a16:creationId xmlns:a16="http://schemas.microsoft.com/office/drawing/2014/main" id="{EE272835-5D47-BF41-B72A-4E0696F9ED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5" r="1363" b="-2"/>
          <a:stretch/>
        </p:blipFill>
        <p:spPr bwMode="auto">
          <a:xfrm>
            <a:off x="1697776" y="557898"/>
            <a:ext cx="4113439" cy="3161093"/>
          </a:xfrm>
          <a:custGeom>
            <a:avLst/>
            <a:gdLst/>
            <a:ahLst/>
            <a:cxnLst/>
            <a:rect l="l" t="t" r="r" b="b"/>
            <a:pathLst>
              <a:path w="4113439" h="3161093">
                <a:moveTo>
                  <a:pt x="0" y="0"/>
                </a:moveTo>
                <a:lnTo>
                  <a:pt x="4113439" y="0"/>
                </a:lnTo>
                <a:lnTo>
                  <a:pt x="4113439" y="2344272"/>
                </a:lnTo>
                <a:lnTo>
                  <a:pt x="2157387" y="2344272"/>
                </a:lnTo>
                <a:lnTo>
                  <a:pt x="2157387" y="3161093"/>
                </a:lnTo>
                <a:lnTo>
                  <a:pt x="0" y="316109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 result for mikroplastika">
            <a:extLst>
              <a:ext uri="{FF2B5EF4-FFF2-40B4-BE49-F238E27FC236}">
                <a16:creationId xmlns:a16="http://schemas.microsoft.com/office/drawing/2014/main" id="{5DB9E27D-7976-B44B-A1CB-86757829C2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60" r="43693"/>
          <a:stretch/>
        </p:blipFill>
        <p:spPr bwMode="auto">
          <a:xfrm>
            <a:off x="5920760" y="496971"/>
            <a:ext cx="2048256" cy="23442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Image result for ptice plastika">
            <a:extLst>
              <a:ext uri="{FF2B5EF4-FFF2-40B4-BE49-F238E27FC236}">
                <a16:creationId xmlns:a16="http://schemas.microsoft.com/office/drawing/2014/main" id="{8D240646-6A4E-284A-8DBE-06CB7570F9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325" r="17917" b="3"/>
          <a:stretch/>
        </p:blipFill>
        <p:spPr bwMode="auto">
          <a:xfrm>
            <a:off x="1713557" y="3765333"/>
            <a:ext cx="2168338" cy="25956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140">
            <a:extLst>
              <a:ext uri="{FF2B5EF4-FFF2-40B4-BE49-F238E27FC236}">
                <a16:creationId xmlns:a16="http://schemas.microsoft.com/office/drawing/2014/main" id="{F051E881-D5D2-460E-9832-8537E542B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2545" y="501296"/>
            <a:ext cx="3615593" cy="58597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145" name="Rezervirano mjesto sadržaja 2">
            <a:extLst>
              <a:ext uri="{FF2B5EF4-FFF2-40B4-BE49-F238E27FC236}">
                <a16:creationId xmlns:a16="http://schemas.microsoft.com/office/drawing/2014/main" id="{334D27DE-A7D7-7F47-B30E-B6C4318E4ABC}"/>
              </a:ext>
            </a:extLst>
          </p:cNvPr>
          <p:cNvSpPr>
            <a:spLocks noGrp="1" noChangeArrowheads="1"/>
          </p:cNvSpPr>
          <p:nvPr>
            <p:ph idx="1"/>
          </p:nvPr>
        </p:nvSpPr>
        <p:spPr>
          <a:xfrm>
            <a:off x="8276078" y="1828298"/>
            <a:ext cx="3188526" cy="3659530"/>
          </a:xfrm>
        </p:spPr>
        <p:txBody>
          <a:bodyPr>
            <a:normAutofit/>
          </a:bodyPr>
          <a:lstStyle/>
          <a:p>
            <a:pPr marL="0" indent="0" algn="ctr">
              <a:buNone/>
            </a:pPr>
            <a:r>
              <a:rPr lang="en-GB" sz="2400" dirty="0">
                <a:solidFill>
                  <a:schemeClr val="bg1"/>
                </a:solidFill>
                <a:latin typeface="Calibri" panose="020F0502020204030204" pitchFamily="34" charset="0"/>
                <a:cs typeface="Calibri" panose="020F0502020204030204" pitchFamily="34" charset="0"/>
              </a:rPr>
              <a:t>The effects that plastics have on ecosystems</a:t>
            </a:r>
            <a:endParaRPr lang="hr-HR" altLang="en-HR"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710E98E-AC35-DF46-9FE0-C0538BEC0F7D}"/>
              </a:ext>
            </a:extLst>
          </p:cNvPr>
          <p:cNvSpPr txBox="1"/>
          <p:nvPr/>
        </p:nvSpPr>
        <p:spPr>
          <a:xfrm>
            <a:off x="649708" y="6317866"/>
            <a:ext cx="3716887" cy="369332"/>
          </a:xfrm>
          <a:prstGeom prst="rect">
            <a:avLst/>
          </a:prstGeom>
          <a:noFill/>
        </p:spPr>
        <p:txBody>
          <a:bodyPr wrap="square">
            <a:spAutoFit/>
          </a:bodyPr>
          <a:lstStyle/>
          <a:p>
            <a:r>
              <a:rPr lang="en-GB" dirty="0" err="1"/>
              <a:t>www.brenmicroplasticweebly.com</a:t>
            </a:r>
            <a:endParaRPr lang="en-GB" dirty="0"/>
          </a:p>
        </p:txBody>
      </p:sp>
      <p:sp>
        <p:nvSpPr>
          <p:cNvPr id="11" name="TextBox 10">
            <a:extLst>
              <a:ext uri="{FF2B5EF4-FFF2-40B4-BE49-F238E27FC236}">
                <a16:creationId xmlns:a16="http://schemas.microsoft.com/office/drawing/2014/main" id="{C210C98C-1AA6-7040-9CFC-321D401D955D}"/>
              </a:ext>
            </a:extLst>
          </p:cNvPr>
          <p:cNvSpPr txBox="1"/>
          <p:nvPr/>
        </p:nvSpPr>
        <p:spPr>
          <a:xfrm>
            <a:off x="4397346" y="6387846"/>
            <a:ext cx="3290947" cy="369332"/>
          </a:xfrm>
          <a:prstGeom prst="rect">
            <a:avLst/>
          </a:prstGeom>
          <a:noFill/>
        </p:spPr>
        <p:txBody>
          <a:bodyPr wrap="square">
            <a:spAutoFit/>
          </a:bodyPr>
          <a:lstStyle/>
          <a:p>
            <a:r>
              <a:rPr lang="en-GB" dirty="0" err="1"/>
              <a:t>www.dw.com</a:t>
            </a:r>
            <a:endParaRPr lang="en-GB" dirty="0"/>
          </a:p>
        </p:txBody>
      </p:sp>
      <p:sp>
        <p:nvSpPr>
          <p:cNvPr id="12" name="TextBox 11">
            <a:extLst>
              <a:ext uri="{FF2B5EF4-FFF2-40B4-BE49-F238E27FC236}">
                <a16:creationId xmlns:a16="http://schemas.microsoft.com/office/drawing/2014/main" id="{3F251846-4F75-9E49-BC1E-FE038307C015}"/>
              </a:ext>
            </a:extLst>
          </p:cNvPr>
          <p:cNvSpPr txBox="1"/>
          <p:nvPr/>
        </p:nvSpPr>
        <p:spPr>
          <a:xfrm>
            <a:off x="525270" y="421734"/>
            <a:ext cx="3290947" cy="369332"/>
          </a:xfrm>
          <a:prstGeom prst="rect">
            <a:avLst/>
          </a:prstGeom>
          <a:noFill/>
        </p:spPr>
        <p:txBody>
          <a:bodyPr wrap="square">
            <a:spAutoFit/>
          </a:bodyPr>
          <a:lstStyle/>
          <a:p>
            <a:r>
              <a:rPr lang="en-GB" dirty="0" err="1">
                <a:solidFill>
                  <a:schemeClr val="bg1"/>
                </a:solidFill>
              </a:rPr>
              <a:t>www.brown.edu.com</a:t>
            </a:r>
            <a:endParaRPr lang="en-GB" dirty="0">
              <a:solidFill>
                <a:schemeClr val="bg1"/>
              </a:solidFill>
            </a:endParaRPr>
          </a:p>
        </p:txBody>
      </p:sp>
      <p:sp>
        <p:nvSpPr>
          <p:cNvPr id="13" name="TextBox 12">
            <a:extLst>
              <a:ext uri="{FF2B5EF4-FFF2-40B4-BE49-F238E27FC236}">
                <a16:creationId xmlns:a16="http://schemas.microsoft.com/office/drawing/2014/main" id="{6E31AC75-005F-684F-BC76-575C4705170C}"/>
              </a:ext>
            </a:extLst>
          </p:cNvPr>
          <p:cNvSpPr txBox="1"/>
          <p:nvPr/>
        </p:nvSpPr>
        <p:spPr>
          <a:xfrm>
            <a:off x="8088391" y="619225"/>
            <a:ext cx="3290947" cy="369332"/>
          </a:xfrm>
          <a:prstGeom prst="rect">
            <a:avLst/>
          </a:prstGeom>
          <a:noFill/>
        </p:spPr>
        <p:txBody>
          <a:bodyPr wrap="square">
            <a:spAutoFit/>
          </a:bodyPr>
          <a:lstStyle/>
          <a:p>
            <a:r>
              <a:rPr lang="en-GB" dirty="0" err="1">
                <a:solidFill>
                  <a:schemeClr val="bg1"/>
                </a:solidFill>
              </a:rPr>
              <a:t>www.asianwater.com.my</a:t>
            </a:r>
            <a:endParaRPr lang="en-GB" dirty="0">
              <a:solidFill>
                <a:schemeClr val="bg1"/>
              </a:solidFill>
            </a:endParaRPr>
          </a:p>
        </p:txBody>
      </p:sp>
      <p:pic>
        <p:nvPicPr>
          <p:cNvPr id="14" name="Graphic 13" descr="Odznak, autorská práva outline">
            <a:extLst>
              <a:ext uri="{FF2B5EF4-FFF2-40B4-BE49-F238E27FC236}">
                <a16:creationId xmlns:a16="http://schemas.microsoft.com/office/drawing/2014/main" id="{AD9FD21F-26AB-6042-89B3-DE966DA29B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1152" y="6257838"/>
            <a:ext cx="431085" cy="460203"/>
          </a:xfrm>
          <a:prstGeom prst="rect">
            <a:avLst/>
          </a:prstGeom>
        </p:spPr>
      </p:pic>
      <p:pic>
        <p:nvPicPr>
          <p:cNvPr id="5" name="Picture 4">
            <a:extLst>
              <a:ext uri="{FF2B5EF4-FFF2-40B4-BE49-F238E27FC236}">
                <a16:creationId xmlns:a16="http://schemas.microsoft.com/office/drawing/2014/main" id="{12155DC3-2BEB-3645-893A-A135C8D5A9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1185" y="2928427"/>
            <a:ext cx="4013200" cy="3416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CA122780-29D7-4796-95BF-DA8AD947A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utdoor&#10;&#10;Description automatically generated">
            <a:extLst>
              <a:ext uri="{FF2B5EF4-FFF2-40B4-BE49-F238E27FC236}">
                <a16:creationId xmlns:a16="http://schemas.microsoft.com/office/drawing/2014/main" id="{B4C1CB32-C961-B349-8954-8E77978874D9}"/>
              </a:ext>
            </a:extLst>
          </p:cNvPr>
          <p:cNvPicPr>
            <a:picLocks noChangeAspect="1"/>
          </p:cNvPicPr>
          <p:nvPr/>
        </p:nvPicPr>
        <p:blipFill rotWithShape="1">
          <a:blip r:embed="rId2">
            <a:extLst>
              <a:ext uri="{28A0092B-C50C-407E-A947-70E740481C1C}">
                <a14:useLocalDpi xmlns:a14="http://schemas.microsoft.com/office/drawing/2010/main" val="0"/>
              </a:ext>
            </a:extLst>
          </a:blip>
          <a:srcRect t="2758" r="6253" b="3495"/>
          <a:stretch/>
        </p:blipFill>
        <p:spPr>
          <a:xfrm>
            <a:off x="0" y="0"/>
            <a:ext cx="12192000" cy="6858000"/>
          </a:xfrm>
          <a:prstGeom prst="rect">
            <a:avLst/>
          </a:prstGeom>
        </p:spPr>
      </p:pic>
      <p:grpSp>
        <p:nvGrpSpPr>
          <p:cNvPr id="193" name="Group 192">
            <a:extLst>
              <a:ext uri="{FF2B5EF4-FFF2-40B4-BE49-F238E27FC236}">
                <a16:creationId xmlns:a16="http://schemas.microsoft.com/office/drawing/2014/main" id="{0F589B4C-3CA2-49DE-9E63-145FF5CB7D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94" name="Rectangle 193">
              <a:extLst>
                <a:ext uri="{FF2B5EF4-FFF2-40B4-BE49-F238E27FC236}">
                  <a16:creationId xmlns:a16="http://schemas.microsoft.com/office/drawing/2014/main" id="{DD7D4F7C-6EAA-4D74-BDD3-6602D41F3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95" name="Rectangle 194">
              <a:extLst>
                <a:ext uri="{FF2B5EF4-FFF2-40B4-BE49-F238E27FC236}">
                  <a16:creationId xmlns:a16="http://schemas.microsoft.com/office/drawing/2014/main" id="{65B11D41-504D-4822-8E12-3AD6AB8B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8195" name="Rectangle 3">
            <a:extLst>
              <a:ext uri="{FF2B5EF4-FFF2-40B4-BE49-F238E27FC236}">
                <a16:creationId xmlns:a16="http://schemas.microsoft.com/office/drawing/2014/main" id="{83E0254C-694D-A844-929C-4259D8A73766}"/>
              </a:ext>
            </a:extLst>
          </p:cNvPr>
          <p:cNvSpPr>
            <a:spLocks noGrp="1"/>
          </p:cNvSpPr>
          <p:nvPr>
            <p:ph idx="1"/>
          </p:nvPr>
        </p:nvSpPr>
        <p:spPr>
          <a:xfrm>
            <a:off x="581193" y="877079"/>
            <a:ext cx="3415074" cy="5125788"/>
          </a:xfrm>
        </p:spPr>
        <p:txBody>
          <a:bodyPr vert="horz" lIns="91440" tIns="45720" rIns="91440" bIns="45720" rtlCol="0">
            <a:normAutofit fontScale="85000" lnSpcReduction="20000"/>
          </a:bodyPr>
          <a:lstStyle/>
          <a:p>
            <a:pPr>
              <a:lnSpc>
                <a:spcPct val="90000"/>
              </a:lnSpc>
            </a:pPr>
            <a:endParaRPr lang="en-US" altLang="sr-Latn-RS" dirty="0">
              <a:solidFill>
                <a:schemeClr val="bg1"/>
              </a:solidFill>
            </a:endParaRPr>
          </a:p>
          <a:p>
            <a:pPr marL="0" indent="0">
              <a:lnSpc>
                <a:spcPct val="90000"/>
              </a:lnSpc>
              <a:buNone/>
            </a:pPr>
            <a:endParaRPr lang="en-US" altLang="sr-Latn-RS" dirty="0">
              <a:solidFill>
                <a:schemeClr val="bg1"/>
              </a:solidFill>
            </a:endParaRPr>
          </a:p>
          <a:p>
            <a:pPr marL="0" indent="0">
              <a:lnSpc>
                <a:spcPct val="90000"/>
              </a:lnSpc>
              <a:buNone/>
            </a:pPr>
            <a:r>
              <a:rPr lang="en-GB" sz="3300" b="1" dirty="0">
                <a:solidFill>
                  <a:schemeClr val="bg1"/>
                </a:solidFill>
                <a:latin typeface="+mj-lt"/>
                <a:cs typeface="Calibri" panose="020F0502020204030204" pitchFamily="34" charset="0"/>
              </a:rPr>
              <a:t>EVERY DAY, EACH OF US LEAVES A TRACE IN THE WORLD THAT SURROUNDS HIM. </a:t>
            </a:r>
          </a:p>
          <a:p>
            <a:pPr marL="0" indent="0">
              <a:lnSpc>
                <a:spcPct val="90000"/>
              </a:lnSpc>
              <a:buNone/>
            </a:pPr>
            <a:r>
              <a:rPr lang="en-GB" sz="3300" b="1" dirty="0">
                <a:solidFill>
                  <a:schemeClr val="bg1"/>
                </a:solidFill>
                <a:latin typeface="+mj-lt"/>
                <a:cs typeface="Calibri" panose="020F0502020204030204" pitchFamily="34" charset="0"/>
              </a:rPr>
              <a:t>WHAT YOU DO, CAN BRING A CHANGE, AND IT IS UP TO YOU TO DECIDE WHAT IT WILL BE LIKE!</a:t>
            </a:r>
            <a:endParaRPr lang="en-US" altLang="sr-Latn-RS" sz="3300" b="1" dirty="0">
              <a:solidFill>
                <a:schemeClr val="bg1"/>
              </a:solidFill>
              <a:latin typeface="+mj-lt"/>
              <a:cs typeface="Calibri" panose="020F0502020204030204" pitchFamily="34" charset="0"/>
            </a:endParaRPr>
          </a:p>
          <a:p>
            <a:pPr marL="0" indent="0">
              <a:lnSpc>
                <a:spcPct val="90000"/>
              </a:lnSpc>
              <a:buNone/>
            </a:pPr>
            <a:endParaRPr lang="en-US" altLang="sr-Latn-RS" i="1" dirty="0">
              <a:solidFill>
                <a:schemeClr val="bg1"/>
              </a:solidFill>
            </a:endParaRPr>
          </a:p>
          <a:p>
            <a:pPr marL="0" indent="0">
              <a:lnSpc>
                <a:spcPct val="90000"/>
              </a:lnSpc>
              <a:buNone/>
            </a:pPr>
            <a:r>
              <a:rPr lang="en-US" altLang="sr-Latn-RS" i="1" dirty="0">
                <a:solidFill>
                  <a:schemeClr val="bg1"/>
                </a:solidFill>
              </a:rPr>
              <a:t>JANE GODAL</a:t>
            </a:r>
          </a:p>
        </p:txBody>
      </p:sp>
      <p:pic>
        <p:nvPicPr>
          <p:cNvPr id="13" name="Graphic 12" descr="Odznak, autorská práva outline">
            <a:extLst>
              <a:ext uri="{FF2B5EF4-FFF2-40B4-BE49-F238E27FC236}">
                <a16:creationId xmlns:a16="http://schemas.microsoft.com/office/drawing/2014/main" id="{758B7187-7F5F-9C4D-8CF5-8BF6B789B6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932" y="5951810"/>
            <a:ext cx="265823" cy="283779"/>
          </a:xfrm>
          <a:prstGeom prst="rect">
            <a:avLst/>
          </a:prstGeom>
        </p:spPr>
      </p:pic>
    </p:spTree>
    <p:extLst>
      <p:ext uri="{BB962C8B-B14F-4D97-AF65-F5344CB8AC3E}">
        <p14:creationId xmlns:p14="http://schemas.microsoft.com/office/powerpoint/2010/main" val="106297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23D975-EB60-4E4F-B532-80E783C6567C}"/>
              </a:ext>
            </a:extLst>
          </p:cNvPr>
          <p:cNvSpPr>
            <a:spLocks noGrp="1"/>
          </p:cNvSpPr>
          <p:nvPr>
            <p:ph type="sldNum" sz="quarter" idx="12"/>
          </p:nvPr>
        </p:nvSpPr>
        <p:spPr>
          <a:xfrm>
            <a:off x="7981950" y="6356351"/>
            <a:ext cx="2057400" cy="365125"/>
          </a:xfrm>
        </p:spPr>
        <p:txBody>
          <a:bodyPr>
            <a:normAutofit/>
          </a:bodyPr>
          <a:lstStyle/>
          <a:p>
            <a:pPr>
              <a:spcAft>
                <a:spcPts val="600"/>
              </a:spcAft>
              <a:defRPr/>
            </a:pPr>
            <a:fld id="{3B14F5D0-3F36-AB4D-B019-3381A6A040E4}" type="slidenum">
              <a:rPr lang="en-US" altLang="sr-Latn-RS" smtClean="0"/>
              <a:pPr>
                <a:spcAft>
                  <a:spcPts val="600"/>
                </a:spcAft>
                <a:defRPr/>
              </a:pPr>
              <a:t>20</a:t>
            </a:fld>
            <a:endParaRPr lang="en-US" altLang="sr-Latn-RS"/>
          </a:p>
        </p:txBody>
      </p:sp>
      <p:sp>
        <p:nvSpPr>
          <p:cNvPr id="4" name="Pravokutnik 2">
            <a:extLst>
              <a:ext uri="{FF2B5EF4-FFF2-40B4-BE49-F238E27FC236}">
                <a16:creationId xmlns:a16="http://schemas.microsoft.com/office/drawing/2014/main" id="{F98E3ABC-01DC-194B-95A5-7702904CC943}"/>
              </a:ext>
            </a:extLst>
          </p:cNvPr>
          <p:cNvSpPr/>
          <p:nvPr/>
        </p:nvSpPr>
        <p:spPr>
          <a:xfrm>
            <a:off x="1354409" y="6402140"/>
            <a:ext cx="9533600" cy="276999"/>
          </a:xfrm>
          <a:prstGeom prst="rect">
            <a:avLst/>
          </a:prstGeom>
        </p:spPr>
        <p:txBody>
          <a:bodyPr wrap="square">
            <a:spAutoFit/>
          </a:bodyPr>
          <a:lstStyle/>
          <a:p>
            <a:pPr lvl="0"/>
            <a:r>
              <a:rPr lang="hr-HR" sz="1200" i="1" dirty="0">
                <a:solidFill>
                  <a:prstClr val="black"/>
                </a:solidFill>
              </a:rPr>
              <a:t>H.</a:t>
            </a:r>
            <a:r>
              <a:rPr lang="en-US" sz="1200" i="1" dirty="0">
                <a:solidFill>
                  <a:prstClr val="black"/>
                </a:solidFill>
              </a:rPr>
              <a:t> Ritchie</a:t>
            </a:r>
            <a:r>
              <a:rPr lang="hr-HR" sz="1200" i="1" dirty="0">
                <a:solidFill>
                  <a:prstClr val="black"/>
                </a:solidFill>
              </a:rPr>
              <a:t>,</a:t>
            </a:r>
            <a:r>
              <a:rPr lang="en-US" sz="1200" i="1" dirty="0">
                <a:solidFill>
                  <a:prstClr val="black"/>
                </a:solidFill>
              </a:rPr>
              <a:t> </a:t>
            </a:r>
            <a:r>
              <a:rPr lang="hr-HR" sz="1200" i="1" dirty="0">
                <a:solidFill>
                  <a:prstClr val="black"/>
                </a:solidFill>
              </a:rPr>
              <a:t>M.</a:t>
            </a:r>
            <a:r>
              <a:rPr lang="en-US" sz="1200" i="1" dirty="0">
                <a:solidFill>
                  <a:prstClr val="black"/>
                </a:solidFill>
              </a:rPr>
              <a:t> </a:t>
            </a:r>
            <a:r>
              <a:rPr lang="en-US" sz="1200" i="1" dirty="0" err="1">
                <a:solidFill>
                  <a:prstClr val="black"/>
                </a:solidFill>
              </a:rPr>
              <a:t>Roser</a:t>
            </a:r>
            <a:r>
              <a:rPr lang="en-US" sz="1200" i="1" dirty="0">
                <a:solidFill>
                  <a:prstClr val="black"/>
                </a:solidFill>
              </a:rPr>
              <a:t> (2019) Plastic Pollution. Published online at OurWorldInData.org. Retrieved from: 'https://ourworldindata.org/plastic-pollution' [Online Resource]</a:t>
            </a:r>
            <a:endParaRPr lang="hr-HR" sz="1200" i="1" dirty="0">
              <a:solidFill>
                <a:prstClr val="black"/>
              </a:solidFill>
            </a:endParaRPr>
          </a:p>
        </p:txBody>
      </p:sp>
      <p:pic>
        <p:nvPicPr>
          <p:cNvPr id="5" name="Graphic 4" descr="Odznak, autorská práva outline">
            <a:extLst>
              <a:ext uri="{FF2B5EF4-FFF2-40B4-BE49-F238E27FC236}">
                <a16:creationId xmlns:a16="http://schemas.microsoft.com/office/drawing/2014/main" id="{7D482C95-6D0E-2C43-8A0A-92E09A753C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52" y="6257838"/>
            <a:ext cx="431085" cy="460203"/>
          </a:xfrm>
          <a:prstGeom prst="rect">
            <a:avLst/>
          </a:prstGeom>
        </p:spPr>
      </p:pic>
      <p:pic>
        <p:nvPicPr>
          <p:cNvPr id="7" name="Picture 6" descr="Chart, bar chart&#10;&#10;Description automatically generated">
            <a:extLst>
              <a:ext uri="{FF2B5EF4-FFF2-40B4-BE49-F238E27FC236}">
                <a16:creationId xmlns:a16="http://schemas.microsoft.com/office/drawing/2014/main" id="{FA9E2ABF-47BB-BE4E-BE1A-AE3F42017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236" y="0"/>
            <a:ext cx="9533599" cy="6356351"/>
          </a:xfrm>
          <a:prstGeom prst="rect">
            <a:avLst/>
          </a:prstGeom>
        </p:spPr>
      </p:pic>
    </p:spTree>
    <p:extLst>
      <p:ext uri="{BB962C8B-B14F-4D97-AF65-F5344CB8AC3E}">
        <p14:creationId xmlns:p14="http://schemas.microsoft.com/office/powerpoint/2010/main" val="4229993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99CEB5-20A1-0541-A142-2A88DCE841C1}"/>
              </a:ext>
            </a:extLst>
          </p:cNvPr>
          <p:cNvSpPr>
            <a:spLocks noGrp="1"/>
          </p:cNvSpPr>
          <p:nvPr>
            <p:ph type="sldNum" sz="quarter" idx="12"/>
          </p:nvPr>
        </p:nvSpPr>
        <p:spPr>
          <a:xfrm>
            <a:off x="7981950" y="6356351"/>
            <a:ext cx="2057400" cy="365125"/>
          </a:xfrm>
        </p:spPr>
        <p:txBody>
          <a:bodyPr>
            <a:normAutofit/>
          </a:bodyPr>
          <a:lstStyle/>
          <a:p>
            <a:pPr>
              <a:spcAft>
                <a:spcPts val="600"/>
              </a:spcAft>
              <a:defRPr/>
            </a:pPr>
            <a:fld id="{3B14F5D0-3F36-AB4D-B019-3381A6A040E4}" type="slidenum">
              <a:rPr lang="en-US" altLang="sr-Latn-RS"/>
              <a:pPr>
                <a:spcAft>
                  <a:spcPts val="600"/>
                </a:spcAft>
                <a:defRPr/>
              </a:pPr>
              <a:t>21</a:t>
            </a:fld>
            <a:endParaRPr lang="en-US" altLang="sr-Latn-RS"/>
          </a:p>
        </p:txBody>
      </p:sp>
      <p:sp>
        <p:nvSpPr>
          <p:cNvPr id="5" name="TextBox 4">
            <a:extLst>
              <a:ext uri="{FF2B5EF4-FFF2-40B4-BE49-F238E27FC236}">
                <a16:creationId xmlns:a16="http://schemas.microsoft.com/office/drawing/2014/main" id="{06853269-19CB-A446-AC97-7C1B28192582}"/>
              </a:ext>
            </a:extLst>
          </p:cNvPr>
          <p:cNvSpPr txBox="1"/>
          <p:nvPr/>
        </p:nvSpPr>
        <p:spPr>
          <a:xfrm>
            <a:off x="4210051" y="6294341"/>
            <a:ext cx="4168839" cy="369332"/>
          </a:xfrm>
          <a:prstGeom prst="rect">
            <a:avLst/>
          </a:prstGeom>
          <a:noFill/>
        </p:spPr>
        <p:txBody>
          <a:bodyPr wrap="square">
            <a:spAutoFit/>
          </a:bodyPr>
          <a:lstStyle/>
          <a:p>
            <a:r>
              <a:rPr lang="en-GB" dirty="0" err="1"/>
              <a:t>www.scienceworld.scholastic.com</a:t>
            </a:r>
            <a:endParaRPr lang="en-GB" dirty="0"/>
          </a:p>
        </p:txBody>
      </p:sp>
      <p:pic>
        <p:nvPicPr>
          <p:cNvPr id="6" name="Picture 5" descr="Diagram&#10;&#10;Description automatically generated">
            <a:extLst>
              <a:ext uri="{FF2B5EF4-FFF2-40B4-BE49-F238E27FC236}">
                <a16:creationId xmlns:a16="http://schemas.microsoft.com/office/drawing/2014/main" id="{B4994685-59D6-6F46-983E-FBEEBC68F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762000"/>
            <a:ext cx="10134600" cy="5334000"/>
          </a:xfrm>
          <a:prstGeom prst="rect">
            <a:avLst/>
          </a:prstGeom>
        </p:spPr>
      </p:pic>
    </p:spTree>
    <p:extLst>
      <p:ext uri="{BB962C8B-B14F-4D97-AF65-F5344CB8AC3E}">
        <p14:creationId xmlns:p14="http://schemas.microsoft.com/office/powerpoint/2010/main" val="3934456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A1FE-8F03-B04A-B266-485EB9986F58}"/>
              </a:ext>
            </a:extLst>
          </p:cNvPr>
          <p:cNvSpPr>
            <a:spLocks noGrp="1"/>
          </p:cNvSpPr>
          <p:nvPr>
            <p:ph type="title"/>
          </p:nvPr>
        </p:nvSpPr>
        <p:spPr>
          <a:xfrm>
            <a:off x="581192" y="702156"/>
            <a:ext cx="11029616" cy="1013800"/>
          </a:xfrm>
        </p:spPr>
        <p:txBody>
          <a:bodyPr>
            <a:normAutofit/>
          </a:bodyPr>
          <a:lstStyle/>
          <a:p>
            <a:pPr algn="ctr"/>
            <a:r>
              <a:rPr lang="en-GB" dirty="0">
                <a:latin typeface="Calibri" panose="020F0502020204030204" pitchFamily="34" charset="0"/>
                <a:cs typeface="Calibri" panose="020F0502020204030204" pitchFamily="34" charset="0"/>
              </a:rPr>
              <a:t>What are the negative properties of plastic?</a:t>
            </a:r>
            <a:endParaRPr lang="hr-HR" b="1" dirty="0">
              <a:solidFill>
                <a:srgbClr val="FFFEFF"/>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AD26117-9BC5-E844-94CF-4D5AEBC5B06A}"/>
              </a:ext>
            </a:extLst>
          </p:cNvPr>
          <p:cNvSpPr>
            <a:spLocks noGrp="1"/>
          </p:cNvSpPr>
          <p:nvPr>
            <p:ph type="sldNum" sz="quarter" idx="12"/>
          </p:nvPr>
        </p:nvSpPr>
        <p:spPr>
          <a:xfrm>
            <a:off x="10558300" y="5956137"/>
            <a:ext cx="1052508" cy="365125"/>
          </a:xfrm>
        </p:spPr>
        <p:txBody>
          <a:bodyPr>
            <a:normAutofit/>
          </a:bodyPr>
          <a:lstStyle/>
          <a:p>
            <a:pPr>
              <a:spcAft>
                <a:spcPts val="600"/>
              </a:spcAft>
              <a:defRPr/>
            </a:pPr>
            <a:fld id="{BC767736-0AC9-0146-9CE2-C196EA54DA3A}" type="slidenum">
              <a:rPr lang="en-US" altLang="sr-Latn-RS"/>
              <a:pPr>
                <a:spcAft>
                  <a:spcPts val="600"/>
                </a:spcAft>
                <a:defRPr/>
              </a:pPr>
              <a:t>22</a:t>
            </a:fld>
            <a:endParaRPr lang="en-US" altLang="sr-Latn-RS"/>
          </a:p>
        </p:txBody>
      </p:sp>
      <p:graphicFrame>
        <p:nvGraphicFramePr>
          <p:cNvPr id="6" name="Content Placeholder 2">
            <a:extLst>
              <a:ext uri="{FF2B5EF4-FFF2-40B4-BE49-F238E27FC236}">
                <a16:creationId xmlns:a16="http://schemas.microsoft.com/office/drawing/2014/main" id="{2A8A92E7-7BD5-485F-A166-4FF212E98165}"/>
              </a:ext>
            </a:extLst>
          </p:cNvPr>
          <p:cNvGraphicFramePr>
            <a:graphicFrameLocks noGrp="1"/>
          </p:cNvGraphicFramePr>
          <p:nvPr>
            <p:ph idx="1"/>
            <p:extLst>
              <p:ext uri="{D42A27DB-BD31-4B8C-83A1-F6EECF244321}">
                <p14:modId xmlns:p14="http://schemas.microsoft.com/office/powerpoint/2010/main" val="376968856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3448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DC969F4-277E-4F95-9ABB-0421358B0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Title 1">
            <a:extLst>
              <a:ext uri="{FF2B5EF4-FFF2-40B4-BE49-F238E27FC236}">
                <a16:creationId xmlns:a16="http://schemas.microsoft.com/office/drawing/2014/main" id="{1A296FAB-94CF-4FE3-B5D1-EF02A39EE9B4}"/>
              </a:ext>
            </a:extLst>
          </p:cNvPr>
          <p:cNvSpPr>
            <a:spLocks noGrp="1" noChangeArrowheads="1"/>
          </p:cNvSpPr>
          <p:nvPr>
            <p:ph type="title"/>
          </p:nvPr>
        </p:nvSpPr>
        <p:spPr>
          <a:xfrm>
            <a:off x="746228" y="1037967"/>
            <a:ext cx="3054091" cy="4709131"/>
          </a:xfrm>
        </p:spPr>
        <p:txBody>
          <a:bodyPr anchor="ctr">
            <a:normAutofit/>
          </a:bodyPr>
          <a:lstStyle/>
          <a:p>
            <a:pPr algn="ctr"/>
            <a:r>
              <a:rPr lang="en-GB" dirty="0"/>
              <a:t>WHAT IS A </a:t>
            </a:r>
            <a:r>
              <a:rPr lang="en-GB" dirty="0" err="1"/>
              <a:t>MICROPLASTic</a:t>
            </a:r>
            <a:r>
              <a:rPr lang="en-GB" dirty="0"/>
              <a:t>?</a:t>
            </a:r>
            <a:endParaRPr lang="hr-HR" altLang="en-US" dirty="0">
              <a:solidFill>
                <a:schemeClr val="accent1"/>
              </a:solidFill>
            </a:endParaRPr>
          </a:p>
        </p:txBody>
      </p:sp>
      <p:sp>
        <p:nvSpPr>
          <p:cNvPr id="74" name="Rectangle 73">
            <a:extLst>
              <a:ext uri="{FF2B5EF4-FFF2-40B4-BE49-F238E27FC236}">
                <a16:creationId xmlns:a16="http://schemas.microsoft.com/office/drawing/2014/main" id="{DBB62B70-0FFB-4EBC-A23C-3EE215C71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4F448DF1-A468-4624-99E7-933CC6207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6F7DD6E9-9BF0-44B2-A5B9-1CE2477A4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85E2BD0E-96C7-4908-AD02-AD9AC69C9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172" name="Content Placeholder 2">
            <a:extLst>
              <a:ext uri="{FF2B5EF4-FFF2-40B4-BE49-F238E27FC236}">
                <a16:creationId xmlns:a16="http://schemas.microsoft.com/office/drawing/2014/main" id="{66EE7B6D-4D65-4720-9D10-1D91513F7FDB}"/>
              </a:ext>
            </a:extLst>
          </p:cNvPr>
          <p:cNvGraphicFramePr>
            <a:graphicFrameLocks noGrp="1"/>
          </p:cNvGraphicFramePr>
          <p:nvPr>
            <p:ph idx="1"/>
            <p:extLst>
              <p:ext uri="{D42A27DB-BD31-4B8C-83A1-F6EECF244321}">
                <p14:modId xmlns:p14="http://schemas.microsoft.com/office/powerpoint/2010/main" val="1943078737"/>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Odznak, autorská práva outline">
            <a:extLst>
              <a:ext uri="{FF2B5EF4-FFF2-40B4-BE49-F238E27FC236}">
                <a16:creationId xmlns:a16="http://schemas.microsoft.com/office/drawing/2014/main" id="{B4C9A881-35FC-C54A-8F1A-12F5FB0624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1152" y="6257838"/>
            <a:ext cx="431085" cy="460203"/>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useBgFill="1">
        <p:nvSpPr>
          <p:cNvPr id="77" name="Rectangle 76">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TextBox 15">
            <a:extLst>
              <a:ext uri="{FF2B5EF4-FFF2-40B4-BE49-F238E27FC236}">
                <a16:creationId xmlns:a16="http://schemas.microsoft.com/office/drawing/2014/main" id="{2E01EAA2-F325-2C41-8BB5-8367B96B5E1C}"/>
              </a:ext>
            </a:extLst>
          </p:cNvPr>
          <p:cNvSpPr txBox="1"/>
          <p:nvPr/>
        </p:nvSpPr>
        <p:spPr>
          <a:xfrm>
            <a:off x="2407297" y="6390565"/>
            <a:ext cx="7856375" cy="369332"/>
          </a:xfrm>
          <a:prstGeom prst="rect">
            <a:avLst/>
          </a:prstGeom>
          <a:noFill/>
        </p:spPr>
        <p:txBody>
          <a:bodyPr wrap="square">
            <a:spAutoFit/>
          </a:bodyPr>
          <a:lstStyle/>
          <a:p>
            <a:pPr algn="ctr"/>
            <a:r>
              <a:rPr lang="en-GB" dirty="0"/>
              <a:t>https://</a:t>
            </a:r>
            <a:r>
              <a:rPr lang="en-GB" dirty="0" err="1"/>
              <a:t>progearthplanetsci.springeropen.com</a:t>
            </a:r>
            <a:r>
              <a:rPr lang="en-GB" dirty="0"/>
              <a:t>/articles/10.1186/s40645-020-00405-4</a:t>
            </a:r>
          </a:p>
        </p:txBody>
      </p:sp>
      <p:pic>
        <p:nvPicPr>
          <p:cNvPr id="17" name="Graphic 16" descr="Odznak, autorská práva outline">
            <a:extLst>
              <a:ext uri="{FF2B5EF4-FFF2-40B4-BE49-F238E27FC236}">
                <a16:creationId xmlns:a16="http://schemas.microsoft.com/office/drawing/2014/main" id="{05A4094D-D594-EE42-8EF2-06628DCAF4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52" y="6257838"/>
            <a:ext cx="431085" cy="460203"/>
          </a:xfrm>
          <a:prstGeom prst="rect">
            <a:avLst/>
          </a:prstGeom>
        </p:spPr>
      </p:pic>
      <p:pic>
        <p:nvPicPr>
          <p:cNvPr id="3" name="Picture 2" descr="Diagram&#10;&#10;Description automatically generated">
            <a:extLst>
              <a:ext uri="{FF2B5EF4-FFF2-40B4-BE49-F238E27FC236}">
                <a16:creationId xmlns:a16="http://schemas.microsoft.com/office/drawing/2014/main" id="{89B05467-DCBF-984D-BF1A-380A8D83D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790" y="572261"/>
            <a:ext cx="9423400" cy="5207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8DD01-84BC-9B44-AA80-813209B3E941}"/>
              </a:ext>
            </a:extLst>
          </p:cNvPr>
          <p:cNvSpPr>
            <a:spLocks noGrp="1"/>
          </p:cNvSpPr>
          <p:nvPr>
            <p:ph type="title"/>
          </p:nvPr>
        </p:nvSpPr>
        <p:spPr>
          <a:xfrm>
            <a:off x="581192" y="660818"/>
            <a:ext cx="11029616" cy="1013800"/>
          </a:xfrm>
        </p:spPr>
        <p:txBody>
          <a:bodyPr>
            <a:normAutofit/>
          </a:bodyPr>
          <a:lstStyle/>
          <a:p>
            <a:pPr algn="ctr"/>
            <a:r>
              <a:rPr lang="en-GB" sz="3200" dirty="0">
                <a:latin typeface="Calibri" panose="020F0502020204030204" pitchFamily="34" charset="0"/>
                <a:cs typeface="Calibri" panose="020F0502020204030204" pitchFamily="34" charset="0"/>
              </a:rPr>
              <a:t>Primary and secondary microplastics</a:t>
            </a:r>
          </a:p>
        </p:txBody>
      </p:sp>
      <p:sp>
        <p:nvSpPr>
          <p:cNvPr id="3" name="Content Placeholder 2">
            <a:extLst>
              <a:ext uri="{FF2B5EF4-FFF2-40B4-BE49-F238E27FC236}">
                <a16:creationId xmlns:a16="http://schemas.microsoft.com/office/drawing/2014/main" id="{3D2988F0-289A-BB4B-B1B6-946B16AE9E78}"/>
              </a:ext>
            </a:extLst>
          </p:cNvPr>
          <p:cNvSpPr>
            <a:spLocks noGrp="1"/>
          </p:cNvSpPr>
          <p:nvPr>
            <p:ph idx="1"/>
          </p:nvPr>
        </p:nvSpPr>
        <p:spPr>
          <a:xfrm>
            <a:off x="441492" y="1864568"/>
            <a:ext cx="11029615" cy="4646644"/>
          </a:xfrm>
        </p:spPr>
        <p:txBody>
          <a:bodyPr>
            <a:normAutofit/>
          </a:bodyPr>
          <a:lstStyle/>
          <a:p>
            <a:endParaRPr lang="en-US" altLang="zh-CN" sz="2400" b="1" dirty="0"/>
          </a:p>
          <a:p>
            <a:pPr marL="0" indent="0">
              <a:buNone/>
            </a:pPr>
            <a:r>
              <a:rPr lang="en-GB" sz="2400" b="1" dirty="0">
                <a:latin typeface="Calibri" panose="020F0502020204030204" pitchFamily="34" charset="0"/>
                <a:cs typeface="Calibri" panose="020F0502020204030204" pitchFamily="34" charset="0"/>
              </a:rPr>
              <a:t>Primary microplastics </a:t>
            </a:r>
          </a:p>
          <a:p>
            <a:r>
              <a:rPr lang="en-GB" sz="2400" dirty="0">
                <a:latin typeface="Calibri" panose="020F0502020204030204" pitchFamily="34" charset="0"/>
                <a:cs typeface="Calibri" panose="020F0502020204030204" pitchFamily="34" charset="0"/>
              </a:rPr>
              <a:t>It is intentionally added to products and thus released into the environment - </a:t>
            </a:r>
            <a:r>
              <a:rPr lang="en-GB" sz="2400" dirty="0">
                <a:solidFill>
                  <a:srgbClr val="FF0000"/>
                </a:solidFill>
                <a:latin typeface="Calibri" panose="020F0502020204030204" pitchFamily="34" charset="0"/>
                <a:cs typeface="Calibri" panose="020F0502020204030204" pitchFamily="34" charset="0"/>
              </a:rPr>
              <a:t>15-31% </a:t>
            </a:r>
            <a:r>
              <a:rPr lang="en-GB" sz="2400" dirty="0">
                <a:latin typeface="Calibri" panose="020F0502020204030204" pitchFamily="34" charset="0"/>
                <a:cs typeface="Calibri" panose="020F0502020204030204" pitchFamily="34" charset="0"/>
              </a:rPr>
              <a:t>of microplastics in the seas </a:t>
            </a:r>
          </a:p>
          <a:p>
            <a:r>
              <a:rPr lang="en-GB" sz="2400" dirty="0">
                <a:latin typeface="Calibri" panose="020F0502020204030204" pitchFamily="34" charset="0"/>
                <a:cs typeface="Calibri" panose="020F0502020204030204" pitchFamily="34" charset="0"/>
              </a:rPr>
              <a:t>Main sources: wear of synthetic clothing (35% of primary microplastics), consumption of car tires (28%) and face and body care products (</a:t>
            </a:r>
            <a:r>
              <a:rPr lang="en-GB" sz="2400" dirty="0" err="1">
                <a:latin typeface="Calibri" panose="020F0502020204030204" pitchFamily="34" charset="0"/>
                <a:cs typeface="Calibri" panose="020F0502020204030204" pitchFamily="34" charset="0"/>
              </a:rPr>
              <a:t>eg</a:t>
            </a:r>
            <a:r>
              <a:rPr lang="en-GB" sz="2400" dirty="0">
                <a:latin typeface="Calibri" panose="020F0502020204030204" pitchFamily="34" charset="0"/>
                <a:cs typeface="Calibri" panose="020F0502020204030204" pitchFamily="34" charset="0"/>
              </a:rPr>
              <a:t> microparticles used in exfoliating products, 2%)</a:t>
            </a:r>
            <a:endParaRPr lang="en-US" altLang="zh-CN" sz="2400" b="1" dirty="0">
              <a:latin typeface="Calibri" panose="020F0502020204030204" pitchFamily="34" charset="0"/>
              <a:cs typeface="Calibri" panose="020F0502020204030204" pitchFamily="34" charset="0"/>
            </a:endParaRPr>
          </a:p>
          <a:p>
            <a:pPr marL="0" indent="0">
              <a:buNone/>
            </a:pPr>
            <a:r>
              <a:rPr lang="en-GB" sz="2400" b="1" dirty="0">
                <a:latin typeface="Calibri" panose="020F0502020204030204" pitchFamily="34" charset="0"/>
                <a:cs typeface="Calibri" panose="020F0502020204030204" pitchFamily="34" charset="0"/>
              </a:rPr>
              <a:t>Secondary microplastics </a:t>
            </a:r>
          </a:p>
          <a:p>
            <a:r>
              <a:rPr lang="en-GB" sz="2400" dirty="0">
                <a:latin typeface="Calibri" panose="020F0502020204030204" pitchFamily="34" charset="0"/>
                <a:cs typeface="Calibri" panose="020F0502020204030204" pitchFamily="34" charset="0"/>
              </a:rPr>
              <a:t>It makes up </a:t>
            </a:r>
            <a:r>
              <a:rPr lang="en-GB" sz="2400" dirty="0">
                <a:solidFill>
                  <a:srgbClr val="FF0000"/>
                </a:solidFill>
                <a:latin typeface="Calibri" panose="020F0502020204030204" pitchFamily="34" charset="0"/>
                <a:cs typeface="Calibri" panose="020F0502020204030204" pitchFamily="34" charset="0"/>
              </a:rPr>
              <a:t>69-81% </a:t>
            </a:r>
            <a:r>
              <a:rPr lang="en-GB" sz="2400" dirty="0">
                <a:latin typeface="Calibri" panose="020F0502020204030204" pitchFamily="34" charset="0"/>
                <a:cs typeface="Calibri" panose="020F0502020204030204" pitchFamily="34" charset="0"/>
              </a:rPr>
              <a:t>of microplastics in the seas It is formed by the disintegration or decomposition of larger pieces of plastic such as bags, bottles and </a:t>
            </a:r>
            <a:r>
              <a:rPr lang="en-GB" sz="2400" dirty="0"/>
              <a:t>fishing nets</a:t>
            </a:r>
            <a:endParaRPr lang="en-US" altLang="zh-CN" dirty="0"/>
          </a:p>
          <a:p>
            <a:endParaRPr lang="en-GB" dirty="0"/>
          </a:p>
        </p:txBody>
      </p:sp>
      <p:sp>
        <p:nvSpPr>
          <p:cNvPr id="4" name="Slide Number Placeholder 3">
            <a:extLst>
              <a:ext uri="{FF2B5EF4-FFF2-40B4-BE49-F238E27FC236}">
                <a16:creationId xmlns:a16="http://schemas.microsoft.com/office/drawing/2014/main" id="{7EDBDB09-20DF-4E47-8443-444A0208991E}"/>
              </a:ext>
            </a:extLst>
          </p:cNvPr>
          <p:cNvSpPr>
            <a:spLocks noGrp="1"/>
          </p:cNvSpPr>
          <p:nvPr>
            <p:ph type="sldNum" sz="quarter" idx="12"/>
          </p:nvPr>
        </p:nvSpPr>
        <p:spPr/>
        <p:txBody>
          <a:bodyPr/>
          <a:lstStyle/>
          <a:p>
            <a:fld id="{3530D204-9C68-4A9F-90B5-D7D39E9A8AA0}" type="slidenum">
              <a:rPr lang="sr-Latn-BA" smtClean="0"/>
              <a:t>25</a:t>
            </a:fld>
            <a:endParaRPr lang="sr-Latn-BA"/>
          </a:p>
        </p:txBody>
      </p:sp>
    </p:spTree>
    <p:extLst>
      <p:ext uri="{BB962C8B-B14F-4D97-AF65-F5344CB8AC3E}">
        <p14:creationId xmlns:p14="http://schemas.microsoft.com/office/powerpoint/2010/main" val="1273996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D58F7CE-BE5C-4A5F-8774-1394E7354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A21DC772-4806-4243-98CE-AE752720B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9260B780-B270-4D48-8D26-52BD6BA47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0EC0C32C-D86F-40B4-8062-0211366BA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7249D6CF-A34D-4D57-A9A0-D708CC899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11819"/>
            <a:ext cx="4576634" cy="4235946"/>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5" name="Pravokutnik 15">
            <a:extLst>
              <a:ext uri="{FF2B5EF4-FFF2-40B4-BE49-F238E27FC236}">
                <a16:creationId xmlns:a16="http://schemas.microsoft.com/office/drawing/2014/main" id="{DFFA4FE7-EF21-5842-BC9F-2800E856375D}"/>
              </a:ext>
            </a:extLst>
          </p:cNvPr>
          <p:cNvSpPr/>
          <p:nvPr/>
        </p:nvSpPr>
        <p:spPr>
          <a:xfrm>
            <a:off x="91441" y="5449077"/>
            <a:ext cx="4437440" cy="926321"/>
          </a:xfrm>
          <a:prstGeom prst="rect">
            <a:avLst/>
          </a:prstGeom>
        </p:spPr>
        <p:txBody>
          <a:bodyPr vert="horz" lIns="91440" tIns="45720" rIns="91440" bIns="45720" rtlCol="0" anchor="ctr">
            <a:normAutofit/>
          </a:bodyPr>
          <a:lstStyle/>
          <a:p>
            <a:pPr defTabSz="457200">
              <a:spcBef>
                <a:spcPct val="20000"/>
              </a:spcBef>
              <a:spcAft>
                <a:spcPts val="600"/>
              </a:spcAft>
              <a:buClr>
                <a:schemeClr val="accent2"/>
              </a:buClr>
              <a:buSzPct val="92000"/>
            </a:pPr>
            <a:r>
              <a:rPr lang="en-US" i="1" dirty="0">
                <a:solidFill>
                  <a:schemeClr val="bg1"/>
                </a:solidFill>
              </a:rPr>
              <a:t>Boucher, J. and </a:t>
            </a:r>
            <a:r>
              <a:rPr lang="en-US" i="1" dirty="0" err="1">
                <a:solidFill>
                  <a:schemeClr val="bg1"/>
                </a:solidFill>
              </a:rPr>
              <a:t>Friot</a:t>
            </a:r>
            <a:r>
              <a:rPr lang="en-US" i="1" dirty="0">
                <a:solidFill>
                  <a:schemeClr val="bg1"/>
                </a:solidFill>
              </a:rPr>
              <a:t> D. (2017). Primary Microplastics in the Oceans: A Global Evaluation of Sources. Gland, Switzerland: IUCN. 43pp</a:t>
            </a:r>
          </a:p>
        </p:txBody>
      </p:sp>
      <p:sp>
        <p:nvSpPr>
          <p:cNvPr id="3" name="Slide Number Placeholder 2">
            <a:extLst>
              <a:ext uri="{FF2B5EF4-FFF2-40B4-BE49-F238E27FC236}">
                <a16:creationId xmlns:a16="http://schemas.microsoft.com/office/drawing/2014/main" id="{A8FD2865-7A39-5E48-8C9C-D6A149A0604C}"/>
              </a:ext>
            </a:extLst>
          </p:cNvPr>
          <p:cNvSpPr>
            <a:spLocks noGrp="1"/>
          </p:cNvSpPr>
          <p:nvPr>
            <p:ph type="sldNum" sz="quarter" idx="12"/>
          </p:nvPr>
        </p:nvSpPr>
        <p:spPr>
          <a:xfrm>
            <a:off x="3454400" y="6259742"/>
            <a:ext cx="544874" cy="365125"/>
          </a:xfrm>
        </p:spPr>
        <p:txBody>
          <a:bodyPr vert="horz" lIns="91440" tIns="45720" rIns="91440" bIns="45720" rtlCol="0" anchor="ctr">
            <a:normAutofit/>
          </a:bodyPr>
          <a:lstStyle/>
          <a:p>
            <a:pPr defTabSz="457200">
              <a:spcAft>
                <a:spcPts val="600"/>
              </a:spcAft>
              <a:defRPr/>
            </a:pPr>
            <a:fld id="{509E9501-D092-AF4D-B125-C0644FED8F76}" type="slidenum">
              <a:rPr lang="en-US" altLang="sr-Latn-RS" smtClean="0"/>
              <a:pPr defTabSz="457200">
                <a:spcAft>
                  <a:spcPts val="600"/>
                </a:spcAft>
                <a:defRPr/>
              </a:pPr>
              <a:t>26</a:t>
            </a:fld>
            <a:endParaRPr lang="en-US" altLang="sr-Latn-RS"/>
          </a:p>
        </p:txBody>
      </p:sp>
      <p:sp>
        <p:nvSpPr>
          <p:cNvPr id="55" name="Rectangle 54">
            <a:extLst>
              <a:ext uri="{FF2B5EF4-FFF2-40B4-BE49-F238E27FC236}">
                <a16:creationId xmlns:a16="http://schemas.microsoft.com/office/drawing/2014/main" id="{B4D029B7-3794-4D7F-9926-D8D904D1DC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517" y="-460"/>
            <a:ext cx="9144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4E574B2-AE89-43DB-AF2F-E4F02B35E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2560620"/>
            <a:ext cx="4581144"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pic>
        <p:nvPicPr>
          <p:cNvPr id="14" name="Graphic 13" descr="Odznak, autorská práva outline">
            <a:extLst>
              <a:ext uri="{FF2B5EF4-FFF2-40B4-BE49-F238E27FC236}">
                <a16:creationId xmlns:a16="http://schemas.microsoft.com/office/drawing/2014/main" id="{BE737FB0-C9F9-C74E-8820-0FBBB967E7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52" y="6257838"/>
            <a:ext cx="431085" cy="460203"/>
          </a:xfrm>
          <a:prstGeom prst="rect">
            <a:avLst/>
          </a:prstGeom>
        </p:spPr>
      </p:pic>
      <p:pic>
        <p:nvPicPr>
          <p:cNvPr id="6" name="Picture 5" descr="Diagram&#10;&#10;Description automatically generated">
            <a:extLst>
              <a:ext uri="{FF2B5EF4-FFF2-40B4-BE49-F238E27FC236}">
                <a16:creationId xmlns:a16="http://schemas.microsoft.com/office/drawing/2014/main" id="{312347B1-4010-744B-835B-E0834A199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1" y="77432"/>
            <a:ext cx="4584700" cy="4356100"/>
          </a:xfrm>
          <a:prstGeom prst="rect">
            <a:avLst/>
          </a:prstGeom>
        </p:spPr>
      </p:pic>
      <p:pic>
        <p:nvPicPr>
          <p:cNvPr id="8" name="Picture 7" descr="Diagram, map&#10;&#10;Description automatically generated">
            <a:extLst>
              <a:ext uri="{FF2B5EF4-FFF2-40B4-BE49-F238E27FC236}">
                <a16:creationId xmlns:a16="http://schemas.microsoft.com/office/drawing/2014/main" id="{D882DBFF-1349-4040-9932-3A17BCC9EE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8881" y="13348"/>
            <a:ext cx="7620000" cy="6858000"/>
          </a:xfrm>
          <a:prstGeom prst="rect">
            <a:avLst/>
          </a:prstGeom>
        </p:spPr>
      </p:pic>
    </p:spTree>
    <p:extLst>
      <p:ext uri="{BB962C8B-B14F-4D97-AF65-F5344CB8AC3E}">
        <p14:creationId xmlns:p14="http://schemas.microsoft.com/office/powerpoint/2010/main" val="3279676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3D7C44-8B78-6843-AA2F-F729D70DCF1D}"/>
              </a:ext>
            </a:extLst>
          </p:cNvPr>
          <p:cNvSpPr>
            <a:spLocks noGrp="1"/>
          </p:cNvSpPr>
          <p:nvPr>
            <p:ph type="body" sz="half" idx="1"/>
          </p:nvPr>
        </p:nvSpPr>
        <p:spPr/>
        <p:txBody>
          <a:bodyPr/>
          <a:lstStyle/>
          <a:p>
            <a:pPr>
              <a:spcAft>
                <a:spcPts val="0"/>
              </a:spcAft>
              <a:defRPr/>
            </a:pPr>
            <a:endParaRPr lang="hr-HR" dirty="0"/>
          </a:p>
        </p:txBody>
      </p:sp>
      <p:sp>
        <p:nvSpPr>
          <p:cNvPr id="77828" name="Slide Number Placeholder 4">
            <a:extLst>
              <a:ext uri="{FF2B5EF4-FFF2-40B4-BE49-F238E27FC236}">
                <a16:creationId xmlns:a16="http://schemas.microsoft.com/office/drawing/2014/main" id="{488A714B-D5B0-0442-8831-5B16019C14C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6716B-1B02-D84C-B473-FA20EED378C0}" type="slidenum">
              <a:rPr lang="en-US" altLang="sr-Latn-RS"/>
              <a:pPr/>
              <a:t>27</a:t>
            </a:fld>
            <a:endParaRPr lang="en-US" altLang="sr-Latn-RS"/>
          </a:p>
        </p:txBody>
      </p:sp>
      <p:sp>
        <p:nvSpPr>
          <p:cNvPr id="8" name="TekstniOkvir 40">
            <a:extLst>
              <a:ext uri="{FF2B5EF4-FFF2-40B4-BE49-F238E27FC236}">
                <a16:creationId xmlns:a16="http://schemas.microsoft.com/office/drawing/2014/main" id="{613B5DDE-36D7-AF4B-9A76-5C1A5B835E33}"/>
              </a:ext>
            </a:extLst>
          </p:cNvPr>
          <p:cNvSpPr txBox="1"/>
          <p:nvPr/>
        </p:nvSpPr>
        <p:spPr>
          <a:xfrm>
            <a:off x="954422" y="6094253"/>
            <a:ext cx="9370976" cy="461665"/>
          </a:xfrm>
          <a:prstGeom prst="rect">
            <a:avLst/>
          </a:prstGeom>
          <a:noFill/>
        </p:spPr>
        <p:txBody>
          <a:bodyPr wrap="square" rtlCol="0">
            <a:spAutoFit/>
          </a:bodyPr>
          <a:lstStyle/>
          <a:p>
            <a:pPr algn="ctr"/>
            <a:r>
              <a:rPr lang="hr-HR" sz="2400" dirty="0"/>
              <a:t>Pojednostavljen prikaz potencijalnih učinaka izloženosti mikroplastici</a:t>
            </a:r>
            <a:endParaRPr lang="en-US" sz="2400" dirty="0"/>
          </a:p>
        </p:txBody>
      </p:sp>
      <p:sp>
        <p:nvSpPr>
          <p:cNvPr id="12" name="Pravokutnik 4">
            <a:extLst>
              <a:ext uri="{FF2B5EF4-FFF2-40B4-BE49-F238E27FC236}">
                <a16:creationId xmlns:a16="http://schemas.microsoft.com/office/drawing/2014/main" id="{4B97C3E4-BB53-CC45-A0F2-21605BC9CA64}"/>
              </a:ext>
            </a:extLst>
          </p:cNvPr>
          <p:cNvSpPr/>
          <p:nvPr/>
        </p:nvSpPr>
        <p:spPr>
          <a:xfrm>
            <a:off x="9896015" y="3333419"/>
            <a:ext cx="2121814" cy="2123658"/>
          </a:xfrm>
          <a:prstGeom prst="rect">
            <a:avLst/>
          </a:prstGeom>
        </p:spPr>
        <p:txBody>
          <a:bodyPr wrap="square">
            <a:spAutoFit/>
          </a:bodyPr>
          <a:lstStyle/>
          <a:p>
            <a:r>
              <a:rPr lang="hr-HR" sz="1200" i="1" dirty="0"/>
              <a:t>H.</a:t>
            </a:r>
            <a:r>
              <a:rPr lang="en-US" sz="1200" i="1" dirty="0"/>
              <a:t> Ritchie</a:t>
            </a:r>
            <a:r>
              <a:rPr lang="hr-HR" sz="1200" i="1" dirty="0"/>
              <a:t>,</a:t>
            </a:r>
            <a:r>
              <a:rPr lang="en-US" sz="1200" i="1" dirty="0"/>
              <a:t> </a:t>
            </a:r>
            <a:r>
              <a:rPr lang="hr-HR" sz="1200" i="1" dirty="0"/>
              <a:t>M.</a:t>
            </a:r>
            <a:r>
              <a:rPr lang="en-US" sz="1200" i="1" dirty="0"/>
              <a:t> </a:t>
            </a:r>
            <a:r>
              <a:rPr lang="en-US" sz="1200" i="1" dirty="0" err="1"/>
              <a:t>Roser</a:t>
            </a:r>
            <a:r>
              <a:rPr lang="en-US" sz="1200" i="1" dirty="0"/>
              <a:t> (2019) Plastic Pollution. Published online at OurWorldInData.org. Retrieved from: 'https://ourworldindata.org/plastic-pollution' [Online Resource]</a:t>
            </a:r>
            <a:endParaRPr lang="hr-HR" sz="1200" i="1" dirty="0"/>
          </a:p>
          <a:p>
            <a:r>
              <a:rPr lang="hr-HR" sz="1200" i="1" dirty="0"/>
              <a:t>T.</a:t>
            </a:r>
            <a:r>
              <a:rPr lang="it-IT" sz="1200" i="1" dirty="0"/>
              <a:t> S. </a:t>
            </a:r>
            <a:r>
              <a:rPr lang="it-IT" sz="1200" i="1" dirty="0" err="1"/>
              <a:t>Galloway</a:t>
            </a:r>
            <a:r>
              <a:rPr lang="it-IT" sz="1200" i="1" dirty="0"/>
              <a:t>, </a:t>
            </a:r>
            <a:r>
              <a:rPr lang="hr-HR" sz="1200" i="1" dirty="0"/>
              <a:t>M.</a:t>
            </a:r>
            <a:r>
              <a:rPr lang="it-IT" sz="1200" i="1" dirty="0"/>
              <a:t> Cole</a:t>
            </a:r>
            <a:r>
              <a:rPr lang="hr-HR" sz="1200" i="1" dirty="0"/>
              <a:t>,</a:t>
            </a:r>
            <a:r>
              <a:rPr lang="it-IT" sz="1200" i="1" dirty="0"/>
              <a:t> </a:t>
            </a:r>
            <a:r>
              <a:rPr lang="hr-HR" sz="1200" i="1" dirty="0"/>
              <a:t>C.</a:t>
            </a:r>
            <a:r>
              <a:rPr lang="it-IT" sz="1200" i="1" dirty="0"/>
              <a:t> Lewis</a:t>
            </a:r>
            <a:r>
              <a:rPr lang="hr-HR" sz="1200" i="1" dirty="0"/>
              <a:t>. </a:t>
            </a:r>
            <a:r>
              <a:rPr lang="en-US" sz="1200" i="1" dirty="0"/>
              <a:t>Interactions of </a:t>
            </a:r>
            <a:r>
              <a:rPr lang="en-US" sz="1200" i="1" dirty="0" err="1"/>
              <a:t>microplastic</a:t>
            </a:r>
            <a:r>
              <a:rPr lang="en-US" sz="1200" i="1" dirty="0"/>
              <a:t> debris throughout the marine ecosystem</a:t>
            </a:r>
            <a:r>
              <a:rPr lang="hr-HR" sz="1200" i="1" dirty="0"/>
              <a:t>. </a:t>
            </a:r>
            <a:r>
              <a:rPr lang="en-US" sz="1200" i="1" dirty="0"/>
              <a:t>Nature Ecology &amp; Evolution</a:t>
            </a:r>
            <a:r>
              <a:rPr lang="hr-HR" sz="1200" i="1" dirty="0"/>
              <a:t>. (2017.) 1(0116).</a:t>
            </a:r>
            <a:endParaRPr lang="en-US" sz="1200" i="1" dirty="0"/>
          </a:p>
        </p:txBody>
      </p:sp>
      <p:pic>
        <p:nvPicPr>
          <p:cNvPr id="10" name="Graphic 9" descr="Odznak, autorská práva outline">
            <a:extLst>
              <a:ext uri="{FF2B5EF4-FFF2-40B4-BE49-F238E27FC236}">
                <a16:creationId xmlns:a16="http://schemas.microsoft.com/office/drawing/2014/main" id="{097D6323-DF81-AA42-805F-6ABE04E33F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52" y="6257838"/>
            <a:ext cx="431085" cy="460203"/>
          </a:xfrm>
          <a:prstGeom prst="rect">
            <a:avLst/>
          </a:prstGeom>
        </p:spPr>
      </p:pic>
      <p:pic>
        <p:nvPicPr>
          <p:cNvPr id="4" name="Picture 3" descr="Diagram&#10;&#10;Description automatically generated">
            <a:extLst>
              <a:ext uri="{FF2B5EF4-FFF2-40B4-BE49-F238E27FC236}">
                <a16:creationId xmlns:a16="http://schemas.microsoft.com/office/drawing/2014/main" id="{DF9B980C-E252-5E4F-AC7A-93BD43D98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152" y="628650"/>
            <a:ext cx="9194800" cy="56007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0F85C8F2-4041-4298-8BA2-65FE81132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14339" descr="Coral reef underwater">
            <a:extLst>
              <a:ext uri="{FF2B5EF4-FFF2-40B4-BE49-F238E27FC236}">
                <a16:creationId xmlns:a16="http://schemas.microsoft.com/office/drawing/2014/main" id="{D2FABCCC-5422-4AF5-96EA-C0DDCBED7B69}"/>
              </a:ext>
            </a:extLst>
          </p:cNvPr>
          <p:cNvPicPr>
            <a:picLocks noChangeAspect="1"/>
          </p:cNvPicPr>
          <p:nvPr/>
        </p:nvPicPr>
        <p:blipFill rotWithShape="1">
          <a:blip r:embed="rId2">
            <a:grayscl/>
          </a:blip>
          <a:srcRect t="23391" r="9091"/>
          <a:stretch/>
        </p:blipFill>
        <p:spPr>
          <a:xfrm>
            <a:off x="20" y="10"/>
            <a:ext cx="12191980" cy="6857990"/>
          </a:xfrm>
          <a:prstGeom prst="rect">
            <a:avLst/>
          </a:prstGeom>
        </p:spPr>
      </p:pic>
      <p:grpSp>
        <p:nvGrpSpPr>
          <p:cNvPr id="84" name="Group 83">
            <a:extLst>
              <a:ext uri="{FF2B5EF4-FFF2-40B4-BE49-F238E27FC236}">
                <a16:creationId xmlns:a16="http://schemas.microsoft.com/office/drawing/2014/main" id="{6F382C26-131C-487D-8A5D-90B4777DEC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85" name="Rectangle 84">
              <a:extLst>
                <a:ext uri="{FF2B5EF4-FFF2-40B4-BE49-F238E27FC236}">
                  <a16:creationId xmlns:a16="http://schemas.microsoft.com/office/drawing/2014/main" id="{F108DB39-F657-4621-B632-03E4F8F10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C564F0E9-3CE9-4623-AB6B-2926BA171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67CCF2F6-EE0B-4801-A026-9D76A8D0A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4337" name="Title 1">
            <a:extLst>
              <a:ext uri="{FF2B5EF4-FFF2-40B4-BE49-F238E27FC236}">
                <a16:creationId xmlns:a16="http://schemas.microsoft.com/office/drawing/2014/main" id="{60F38FA0-5F4A-41F8-8CE2-364776BB6531}"/>
              </a:ext>
            </a:extLst>
          </p:cNvPr>
          <p:cNvSpPr>
            <a:spLocks noGrp="1" noChangeArrowheads="1"/>
          </p:cNvSpPr>
          <p:nvPr>
            <p:ph type="title"/>
          </p:nvPr>
        </p:nvSpPr>
        <p:spPr>
          <a:xfrm>
            <a:off x="581192" y="811592"/>
            <a:ext cx="7213600" cy="1372177"/>
          </a:xfrm>
        </p:spPr>
        <p:txBody>
          <a:bodyPr anchor="ctr">
            <a:normAutofit/>
          </a:bodyPr>
          <a:lstStyle/>
          <a:p>
            <a:pPr algn="ctr"/>
            <a:r>
              <a:rPr lang="en-GB" dirty="0">
                <a:latin typeface="Calibri" panose="020F0502020204030204" pitchFamily="34" charset="0"/>
                <a:cs typeface="Calibri" panose="020F0502020204030204" pitchFamily="34" charset="0"/>
              </a:rPr>
              <a:t>Microplastics in the Adriatic sea</a:t>
            </a:r>
            <a:endParaRPr lang="en-US" altLang="zh-CN" dirty="0">
              <a:latin typeface="Calibri" panose="020F0502020204030204" pitchFamily="34" charset="0"/>
              <a:cs typeface="Calibri" panose="020F0502020204030204" pitchFamily="34" charset="0"/>
            </a:endParaRPr>
          </a:p>
        </p:txBody>
      </p:sp>
      <p:sp>
        <p:nvSpPr>
          <p:cNvPr id="14338" name="Content Placeholder 2">
            <a:extLst>
              <a:ext uri="{FF2B5EF4-FFF2-40B4-BE49-F238E27FC236}">
                <a16:creationId xmlns:a16="http://schemas.microsoft.com/office/drawing/2014/main" id="{6F6172EE-860B-499C-BF60-A26C968DC3F0}"/>
              </a:ext>
            </a:extLst>
          </p:cNvPr>
          <p:cNvSpPr>
            <a:spLocks noGrp="1" noChangeArrowheads="1"/>
          </p:cNvSpPr>
          <p:nvPr>
            <p:ph idx="1"/>
          </p:nvPr>
        </p:nvSpPr>
        <p:spPr>
          <a:xfrm>
            <a:off x="581192" y="1791479"/>
            <a:ext cx="7216607" cy="4211388"/>
          </a:xfrm>
        </p:spPr>
        <p:txBody>
          <a:bodyPr>
            <a:normAutofit/>
          </a:bodyPr>
          <a:lstStyle/>
          <a:p>
            <a:pPr>
              <a:lnSpc>
                <a:spcPct val="90000"/>
              </a:lnSpc>
            </a:pPr>
            <a:endParaRPr lang="en-US" altLang="en-US" sz="1700" dirty="0">
              <a:solidFill>
                <a:schemeClr val="bg1"/>
              </a:solidFill>
            </a:endParaRPr>
          </a:p>
          <a:p>
            <a:pPr>
              <a:lnSpc>
                <a:spcPct val="90000"/>
              </a:lnSpc>
            </a:pPr>
            <a:endParaRPr lang="en-US" altLang="en-US" sz="1700" dirty="0">
              <a:solidFill>
                <a:schemeClr val="bg1"/>
              </a:solidFill>
            </a:endParaRPr>
          </a:p>
          <a:p>
            <a:pPr>
              <a:lnSpc>
                <a:spcPct val="90000"/>
              </a:lnSpc>
            </a:pPr>
            <a:r>
              <a:rPr lang="en-GB" sz="2400" dirty="0">
                <a:solidFill>
                  <a:schemeClr val="bg1"/>
                </a:solidFill>
                <a:latin typeface="Calibri" panose="020F0502020204030204" pitchFamily="34" charset="0"/>
                <a:cs typeface="Calibri" panose="020F0502020204030204" pitchFamily="34" charset="0"/>
              </a:rPr>
              <a:t>The international </a:t>
            </a:r>
            <a:r>
              <a:rPr lang="en-GB" sz="2400" dirty="0" err="1">
                <a:solidFill>
                  <a:schemeClr val="bg1"/>
                </a:solidFill>
                <a:latin typeface="Calibri" panose="020F0502020204030204" pitchFamily="34" charset="0"/>
                <a:cs typeface="Calibri" panose="020F0502020204030204" pitchFamily="34" charset="0"/>
              </a:rPr>
              <a:t>DeFishGear</a:t>
            </a:r>
            <a:r>
              <a:rPr lang="en-GB" sz="2400" dirty="0">
                <a:solidFill>
                  <a:schemeClr val="bg1"/>
                </a:solidFill>
                <a:latin typeface="Calibri" panose="020F0502020204030204" pitchFamily="34" charset="0"/>
                <a:cs typeface="Calibri" panose="020F0502020204030204" pitchFamily="34" charset="0"/>
              </a:rPr>
              <a:t> project has begun the path of systematic research into the quantities and distribution of microplastics in the Adriatic </a:t>
            </a:r>
          </a:p>
          <a:p>
            <a:pPr>
              <a:lnSpc>
                <a:spcPct val="90000"/>
              </a:lnSpc>
            </a:pPr>
            <a:r>
              <a:rPr lang="en-GB" sz="2400" dirty="0">
                <a:solidFill>
                  <a:schemeClr val="bg1"/>
                </a:solidFill>
                <a:latin typeface="Calibri" panose="020F0502020204030204" pitchFamily="34" charset="0"/>
                <a:cs typeface="Calibri" panose="020F0502020204030204" pitchFamily="34" charset="0"/>
              </a:rPr>
              <a:t>The so-called "Manta nets" - special nets made of a solid metal frame to which a net with a diameter of one third of a </a:t>
            </a:r>
            <a:r>
              <a:rPr lang="en-GB" sz="2400" dirty="0" err="1">
                <a:solidFill>
                  <a:schemeClr val="bg1"/>
                </a:solidFill>
                <a:latin typeface="Calibri" panose="020F0502020204030204" pitchFamily="34" charset="0"/>
                <a:cs typeface="Calibri" panose="020F0502020204030204" pitchFamily="34" charset="0"/>
              </a:rPr>
              <a:t>millimeter</a:t>
            </a:r>
            <a:r>
              <a:rPr lang="en-GB" sz="2400" dirty="0">
                <a:solidFill>
                  <a:schemeClr val="bg1"/>
                </a:solidFill>
                <a:latin typeface="Calibri" panose="020F0502020204030204" pitchFamily="34" charset="0"/>
                <a:cs typeface="Calibri" panose="020F0502020204030204" pitchFamily="34" charset="0"/>
              </a:rPr>
              <a:t> is attached - the net is pulled over the surface, and its content is later </a:t>
            </a:r>
            <a:r>
              <a:rPr lang="en-GB" sz="2400" dirty="0" err="1">
                <a:solidFill>
                  <a:schemeClr val="bg1"/>
                </a:solidFill>
                <a:latin typeface="Calibri" panose="020F0502020204030204" pitchFamily="34" charset="0"/>
                <a:cs typeface="Calibri" panose="020F0502020204030204" pitchFamily="34" charset="0"/>
              </a:rPr>
              <a:t>analyzed</a:t>
            </a:r>
            <a:r>
              <a:rPr lang="en-GB" sz="2400" dirty="0">
                <a:solidFill>
                  <a:schemeClr val="bg1"/>
                </a:solidFill>
                <a:latin typeface="Calibri" panose="020F0502020204030204" pitchFamily="34" charset="0"/>
                <a:cs typeface="Calibri" panose="020F0502020204030204" pitchFamily="34" charset="0"/>
              </a:rPr>
              <a:t> </a:t>
            </a:r>
          </a:p>
          <a:p>
            <a:pPr>
              <a:lnSpc>
                <a:spcPct val="90000"/>
              </a:lnSpc>
            </a:pPr>
            <a:r>
              <a:rPr lang="en-GB" sz="2400" dirty="0">
                <a:solidFill>
                  <a:schemeClr val="bg1"/>
                </a:solidFill>
                <a:latin typeface="Calibri" panose="020F0502020204030204" pitchFamily="34" charset="0"/>
                <a:cs typeface="Calibri" panose="020F0502020204030204" pitchFamily="34" charset="0"/>
              </a:rPr>
              <a:t>From 3 to 7 microplastic particles are located per square </a:t>
            </a:r>
            <a:r>
              <a:rPr lang="en-GB" sz="2400" dirty="0" err="1">
                <a:solidFill>
                  <a:schemeClr val="bg1"/>
                </a:solidFill>
                <a:latin typeface="Calibri" panose="020F0502020204030204" pitchFamily="34" charset="0"/>
                <a:cs typeface="Calibri" panose="020F0502020204030204" pitchFamily="34" charset="0"/>
              </a:rPr>
              <a:t>kilometer</a:t>
            </a:r>
            <a:r>
              <a:rPr lang="en-GB" sz="2400" dirty="0">
                <a:solidFill>
                  <a:schemeClr val="bg1"/>
                </a:solidFill>
                <a:latin typeface="Calibri" panose="020F0502020204030204" pitchFamily="34" charset="0"/>
                <a:cs typeface="Calibri" panose="020F0502020204030204" pitchFamily="34" charset="0"/>
              </a:rPr>
              <a:t> in the central and southern Adriatic</a:t>
            </a:r>
            <a:endParaRPr lang="hr-HR" altLang="en-US" sz="2400" dirty="0">
              <a:solidFill>
                <a:schemeClr val="bg1"/>
              </a:solidFill>
              <a:latin typeface="Calibri" panose="020F0502020204030204" pitchFamily="34" charset="0"/>
              <a:cs typeface="Calibri" panose="020F0502020204030204" pitchFamily="34" charset="0"/>
            </a:endParaRPr>
          </a:p>
        </p:txBody>
      </p:sp>
      <p:pic>
        <p:nvPicPr>
          <p:cNvPr id="10" name="Graphic 9" descr="Odznak, autorská práva outline">
            <a:extLst>
              <a:ext uri="{FF2B5EF4-FFF2-40B4-BE49-F238E27FC236}">
                <a16:creationId xmlns:a16="http://schemas.microsoft.com/office/drawing/2014/main" id="{278A0A53-DD38-C649-9340-E1DB283006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192" y="5896760"/>
            <a:ext cx="431085" cy="46020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87E4BECA-AB6A-4D8C-9977-72BB039EA741}"/>
              </a:ext>
            </a:extLst>
          </p:cNvPr>
          <p:cNvSpPr>
            <a:spLocks noGrp="1" noChangeArrowheads="1"/>
          </p:cNvSpPr>
          <p:nvPr>
            <p:ph type="title"/>
          </p:nvPr>
        </p:nvSpPr>
        <p:spPr>
          <a:xfrm>
            <a:off x="581192" y="702156"/>
            <a:ext cx="11029616" cy="1013800"/>
          </a:xfrm>
        </p:spPr>
        <p:txBody>
          <a:bodyPr>
            <a:normAutofit/>
          </a:bodyPr>
          <a:lstStyle/>
          <a:p>
            <a:pPr algn="ctr"/>
            <a:r>
              <a:rPr lang="en-GB" dirty="0"/>
              <a:t>Proposals for Strategic Solutions at the EU level</a:t>
            </a:r>
            <a:endParaRPr lang="en-US" altLang="zh-CN" dirty="0"/>
          </a:p>
        </p:txBody>
      </p:sp>
      <p:sp>
        <p:nvSpPr>
          <p:cNvPr id="75" name="Rectangle 74">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15363" descr="Bottles in a production line">
            <a:extLst>
              <a:ext uri="{FF2B5EF4-FFF2-40B4-BE49-F238E27FC236}">
                <a16:creationId xmlns:a16="http://schemas.microsoft.com/office/drawing/2014/main" id="{12707642-4C2F-453C-BA2F-16495D3C73C3}"/>
              </a:ext>
            </a:extLst>
          </p:cNvPr>
          <p:cNvPicPr>
            <a:picLocks noChangeAspect="1"/>
          </p:cNvPicPr>
          <p:nvPr/>
        </p:nvPicPr>
        <p:blipFill rotWithShape="1">
          <a:blip r:embed="rId2"/>
          <a:srcRect r="9224" b="-4"/>
          <a:stretch/>
        </p:blipFill>
        <p:spPr>
          <a:xfrm>
            <a:off x="657225" y="2361056"/>
            <a:ext cx="4962525" cy="3649219"/>
          </a:xfrm>
          <a:prstGeom prst="rect">
            <a:avLst/>
          </a:prstGeom>
        </p:spPr>
      </p:pic>
      <p:sp>
        <p:nvSpPr>
          <p:cNvPr id="15362" name="Content Placeholder 2">
            <a:extLst>
              <a:ext uri="{FF2B5EF4-FFF2-40B4-BE49-F238E27FC236}">
                <a16:creationId xmlns:a16="http://schemas.microsoft.com/office/drawing/2014/main" id="{E7B35B02-49A5-4E3C-A98A-E9F09D89BF5A}"/>
              </a:ext>
            </a:extLst>
          </p:cNvPr>
          <p:cNvSpPr>
            <a:spLocks noGrp="1" noChangeArrowheads="1"/>
          </p:cNvSpPr>
          <p:nvPr>
            <p:ph idx="1"/>
          </p:nvPr>
        </p:nvSpPr>
        <p:spPr>
          <a:xfrm>
            <a:off x="6259774" y="1948225"/>
            <a:ext cx="5275001" cy="4510223"/>
          </a:xfrm>
        </p:spPr>
        <p:txBody>
          <a:bodyPr>
            <a:noAutofit/>
          </a:bodyPr>
          <a:lstStyle/>
          <a:p>
            <a:pPr>
              <a:lnSpc>
                <a:spcPct val="90000"/>
              </a:lnSpc>
            </a:pPr>
            <a:r>
              <a:rPr lang="en-GB" sz="2400" dirty="0"/>
              <a:t>Plastics strategy - by 2030, plastics must be recyclable </a:t>
            </a:r>
          </a:p>
          <a:p>
            <a:pPr>
              <a:lnSpc>
                <a:spcPct val="90000"/>
              </a:lnSpc>
            </a:pPr>
            <a:r>
              <a:rPr lang="en-GB" sz="2400" dirty="0"/>
              <a:t>A ban on microplastics in cosmetics is sought </a:t>
            </a:r>
          </a:p>
          <a:p>
            <a:pPr>
              <a:lnSpc>
                <a:spcPct val="90000"/>
              </a:lnSpc>
            </a:pPr>
            <a:r>
              <a:rPr lang="en-GB" sz="2400" dirty="0"/>
              <a:t>The introduction of quality standards for recycled plastics is encouraged</a:t>
            </a:r>
            <a:endParaRPr lang="hr-HR" altLang="zh-CN" sz="2400" dirty="0">
              <a:latin typeface="Calibri" panose="020F0502020204030204" pitchFamily="34" charset="0"/>
              <a:cs typeface="Calibri" panose="020F0502020204030204" pitchFamily="34" charset="0"/>
            </a:endParaRPr>
          </a:p>
        </p:txBody>
      </p:sp>
      <p:pic>
        <p:nvPicPr>
          <p:cNvPr id="6" name="Graphic 5" descr="Odznak, autorská práva outline">
            <a:extLst>
              <a:ext uri="{FF2B5EF4-FFF2-40B4-BE49-F238E27FC236}">
                <a16:creationId xmlns:a16="http://schemas.microsoft.com/office/drawing/2014/main" id="{AC7B67CE-740B-2542-A736-066959F7D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152" y="6257838"/>
            <a:ext cx="431085" cy="4602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pPr algn="ctr"/>
            <a:r>
              <a:rPr lang="hr-HR" sz="3200" dirty="0">
                <a:solidFill>
                  <a:srgbClr val="FFFEFF"/>
                </a:solidFill>
                <a:latin typeface="Calibri" panose="020F0502020204030204" pitchFamily="34" charset="0"/>
                <a:cs typeface="Calibri" panose="020F0502020204030204" pitchFamily="34" charset="0"/>
              </a:rPr>
              <a:t>EUROPEAN UNION AND ENVIRONMENTAL POLICIES</a:t>
            </a:r>
          </a:p>
        </p:txBody>
      </p:sp>
      <p:graphicFrame>
        <p:nvGraphicFramePr>
          <p:cNvPr id="5" name="Content Placeholder 2">
            <a:extLst>
              <a:ext uri="{FF2B5EF4-FFF2-40B4-BE49-F238E27FC236}">
                <a16:creationId xmlns:a16="http://schemas.microsoft.com/office/drawing/2014/main" id="{72C0862C-FE4B-40CC-A746-B652908F35D7}"/>
              </a:ext>
            </a:extLst>
          </p:cNvPr>
          <p:cNvGraphicFramePr>
            <a:graphicFrameLocks noGrp="1"/>
          </p:cNvGraphicFramePr>
          <p:nvPr>
            <p:ph idx="1"/>
            <p:extLst>
              <p:ext uri="{D42A27DB-BD31-4B8C-83A1-F6EECF244321}">
                <p14:modId xmlns:p14="http://schemas.microsoft.com/office/powerpoint/2010/main" val="188034324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342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B1690-402B-AC43-91E4-94FA69BACBC3}"/>
              </a:ext>
            </a:extLst>
          </p:cNvPr>
          <p:cNvSpPr>
            <a:spLocks noGrp="1"/>
          </p:cNvSpPr>
          <p:nvPr>
            <p:ph type="title"/>
          </p:nvPr>
        </p:nvSpPr>
        <p:spPr/>
        <p:txBody>
          <a:bodyPr>
            <a:normAutofit/>
          </a:bodyPr>
          <a:lstStyle/>
          <a:p>
            <a:pPr algn="ctr"/>
            <a:r>
              <a:rPr lang="en-GB" sz="3200" dirty="0">
                <a:latin typeface="Calibri" panose="020F0502020204030204" pitchFamily="34" charset="0"/>
                <a:cs typeface="Calibri" panose="020F0502020204030204" pitchFamily="34" charset="0"/>
              </a:rPr>
              <a:t>Where does the OUR AWARENESS process begin and end?</a:t>
            </a:r>
            <a:endParaRPr lang="sr-Latn-RS"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8BE0E07-34EA-AE47-81A2-12AE421B8999}"/>
              </a:ext>
            </a:extLst>
          </p:cNvPr>
          <p:cNvSpPr>
            <a:spLocks noGrp="1"/>
          </p:cNvSpPr>
          <p:nvPr>
            <p:ph idx="1"/>
          </p:nvPr>
        </p:nvSpPr>
        <p:spPr/>
        <p:txBody>
          <a:bodyPr>
            <a:normAutofit/>
          </a:bodyPr>
          <a:lstStyle/>
          <a:p>
            <a:r>
              <a:rPr lang="en-GB" sz="2400" dirty="0">
                <a:latin typeface="Calibri" panose="020F0502020204030204" pitchFamily="34" charset="0"/>
                <a:cs typeface="Calibri" panose="020F0502020204030204" pitchFamily="34" charset="0"/>
              </a:rPr>
              <a:t>By sending public messages to the general public, </a:t>
            </a:r>
            <a:r>
              <a:rPr lang="en-GB" sz="2400" dirty="0" err="1">
                <a:latin typeface="Calibri" panose="020F0502020204030204" pitchFamily="34" charset="0"/>
                <a:cs typeface="Calibri" panose="020F0502020204030204" pitchFamily="34" charset="0"/>
              </a:rPr>
              <a:t>ie</a:t>
            </a:r>
            <a:r>
              <a:rPr lang="en-GB" sz="2400" dirty="0">
                <a:latin typeface="Calibri" panose="020F0502020204030204" pitchFamily="34" charset="0"/>
                <a:cs typeface="Calibri" panose="020F0502020204030204" pitchFamily="34" charset="0"/>
              </a:rPr>
              <a:t> to all members of society, their opinion is created </a:t>
            </a:r>
          </a:p>
          <a:p>
            <a:r>
              <a:rPr lang="en-GB" sz="2400" dirty="0">
                <a:latin typeface="Calibri" panose="020F0502020204030204" pitchFamily="34" charset="0"/>
                <a:cs typeface="Calibri" panose="020F0502020204030204" pitchFamily="34" charset="0"/>
              </a:rPr>
              <a:t>The choice of the topic is very important, </a:t>
            </a:r>
            <a:r>
              <a:rPr lang="en-GB" sz="2400" dirty="0" err="1">
                <a:latin typeface="Calibri" panose="020F0502020204030204" pitchFamily="34" charset="0"/>
                <a:cs typeface="Calibri" panose="020F0502020204030204" pitchFamily="34" charset="0"/>
              </a:rPr>
              <a:t>ie</a:t>
            </a:r>
            <a:r>
              <a:rPr lang="en-GB" sz="2400" dirty="0">
                <a:latin typeface="Calibri" panose="020F0502020204030204" pitchFamily="34" charset="0"/>
                <a:cs typeface="Calibri" panose="020F0502020204030204" pitchFamily="34" charset="0"/>
              </a:rPr>
              <a:t> the content of the message, but also the context in which individual topics are presented </a:t>
            </a:r>
          </a:p>
          <a:p>
            <a:r>
              <a:rPr lang="en-GB" sz="2400" dirty="0">
                <a:latin typeface="Calibri" panose="020F0502020204030204" pitchFamily="34" charset="0"/>
                <a:cs typeface="Calibri" panose="020F0502020204030204" pitchFamily="34" charset="0"/>
              </a:rPr>
              <a:t>The very choice of content determines what people will form an opinion about </a:t>
            </a:r>
          </a:p>
          <a:p>
            <a:r>
              <a:rPr lang="en-GB" sz="2400" dirty="0">
                <a:latin typeface="Calibri" panose="020F0502020204030204" pitchFamily="34" charset="0"/>
                <a:cs typeface="Calibri" panose="020F0502020204030204" pitchFamily="34" charset="0"/>
              </a:rPr>
              <a:t>The content they present and the way it is presented greatly influences our attitudes and mood, so today they are actually the main means of directing and shaping the attitudes of citizens.</a:t>
            </a:r>
            <a:endParaRPr lang="sr-Latn-R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01E3C34-FBC0-6543-97B9-2EF5BA88B41B}"/>
              </a:ext>
            </a:extLst>
          </p:cNvPr>
          <p:cNvSpPr>
            <a:spLocks noGrp="1"/>
          </p:cNvSpPr>
          <p:nvPr>
            <p:ph type="sldNum" sz="quarter" idx="12"/>
          </p:nvPr>
        </p:nvSpPr>
        <p:spPr/>
        <p:txBody>
          <a:bodyPr/>
          <a:lstStyle/>
          <a:p>
            <a:fld id="{3530D204-9C68-4A9F-90B5-D7D39E9A8AA0}" type="slidenum">
              <a:rPr lang="sr-Latn-BA" smtClean="0"/>
              <a:t>30</a:t>
            </a:fld>
            <a:endParaRPr lang="sr-Latn-BA"/>
          </a:p>
        </p:txBody>
      </p:sp>
    </p:spTree>
    <p:extLst>
      <p:ext uri="{BB962C8B-B14F-4D97-AF65-F5344CB8AC3E}">
        <p14:creationId xmlns:p14="http://schemas.microsoft.com/office/powerpoint/2010/main" val="1962259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B08CC-A18D-7D47-B807-F70FE9835E4E}"/>
              </a:ext>
            </a:extLst>
          </p:cNvPr>
          <p:cNvSpPr>
            <a:spLocks noGrp="1"/>
          </p:cNvSpPr>
          <p:nvPr>
            <p:ph type="title"/>
          </p:nvPr>
        </p:nvSpPr>
        <p:spPr/>
        <p:txBody>
          <a:bodyPr>
            <a:normAutofit/>
          </a:bodyPr>
          <a:lstStyle/>
          <a:p>
            <a:pPr algn="ctr"/>
            <a:r>
              <a:rPr lang="en-GB" sz="3200" dirty="0">
                <a:latin typeface="Calibri" panose="020F0502020204030204" pitchFamily="34" charset="0"/>
                <a:cs typeface="Calibri" panose="020F0502020204030204" pitchFamily="34" charset="0"/>
              </a:rPr>
              <a:t>Where does the OUR AWARENESS process begin and end?</a:t>
            </a:r>
            <a:endParaRPr lang="sr-Latn-RS"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E73B03F-7B28-1148-8212-0C2D0472C390}"/>
              </a:ext>
            </a:extLst>
          </p:cNvPr>
          <p:cNvSpPr>
            <a:spLocks noGrp="1"/>
          </p:cNvSpPr>
          <p:nvPr>
            <p:ph idx="1"/>
          </p:nvPr>
        </p:nvSpPr>
        <p:spPr/>
        <p:txBody>
          <a:bodyPr>
            <a:normAutofit lnSpcReduction="10000"/>
          </a:bodyPr>
          <a:lstStyle/>
          <a:p>
            <a:endParaRPr lang="hr-HR" sz="2400" dirty="0">
              <a:latin typeface="Times New Roman" panose="02020603050405020304" pitchFamily="18" charset="0"/>
              <a:cs typeface="Times New Roman" panose="02020603050405020304" pitchFamily="18" charset="0"/>
            </a:endParaRPr>
          </a:p>
          <a:p>
            <a:r>
              <a:rPr lang="en-GB" sz="2400" dirty="0">
                <a:latin typeface="Calibri" panose="020F0502020204030204" pitchFamily="34" charset="0"/>
                <a:cs typeface="Calibri" panose="020F0502020204030204" pitchFamily="34" charset="0"/>
              </a:rPr>
              <a:t>Waste management is, unfortunately, a very little represented topic in the media It is said that what is not in the media, does not even exist </a:t>
            </a:r>
          </a:p>
          <a:p>
            <a:r>
              <a:rPr lang="en-GB" sz="2400" dirty="0">
                <a:latin typeface="Calibri" panose="020F0502020204030204" pitchFamily="34" charset="0"/>
                <a:cs typeface="Calibri" panose="020F0502020204030204" pitchFamily="34" charset="0"/>
              </a:rPr>
              <a:t>Due to the lack of information, citizens are not even aware of how important proper waste management is and how each individual with small changes (such as waste separation, instead of throwing in the trash) greatly contributes to the well-being of all citizens</a:t>
            </a:r>
          </a:p>
          <a:p>
            <a:r>
              <a:rPr lang="en-GB" sz="2400" dirty="0">
                <a:latin typeface="Calibri" panose="020F0502020204030204" pitchFamily="34" charset="0"/>
                <a:cs typeface="Calibri" panose="020F0502020204030204" pitchFamily="34" charset="0"/>
              </a:rPr>
              <a:t> "Green" topics are not bombastic enough to sell newspapers, so their media space is taken up by another colour, </a:t>
            </a:r>
            <a:r>
              <a:rPr lang="en-GB" sz="2400" dirty="0" err="1">
                <a:latin typeface="Calibri" panose="020F0502020204030204" pitchFamily="34" charset="0"/>
                <a:cs typeface="Calibri" panose="020F0502020204030204" pitchFamily="34" charset="0"/>
              </a:rPr>
              <a:t>ie</a:t>
            </a:r>
            <a:r>
              <a:rPr lang="en-GB" sz="2400" dirty="0">
                <a:latin typeface="Calibri" panose="020F0502020204030204" pitchFamily="34" charset="0"/>
                <a:cs typeface="Calibri" panose="020F0502020204030204" pitchFamily="34" charset="0"/>
              </a:rPr>
              <a:t> "yellow"</a:t>
            </a:r>
            <a:endParaRPr lang="hr-HR" sz="2400" dirty="0">
              <a:latin typeface="Calibri" panose="020F0502020204030204" pitchFamily="34" charset="0"/>
              <a:cs typeface="Calibri" panose="020F0502020204030204" pitchFamily="34" charset="0"/>
            </a:endParaRPr>
          </a:p>
          <a:p>
            <a:endParaRPr lang="hr-HR" sz="2400" dirty="0">
              <a:latin typeface="Times New Roman" panose="02020603050405020304" pitchFamily="18" charset="0"/>
              <a:cs typeface="Times New Roman" panose="02020603050405020304" pitchFamily="18" charset="0"/>
            </a:endParaRPr>
          </a:p>
          <a:p>
            <a:endParaRPr lang="sr-Latn-RS" dirty="0"/>
          </a:p>
        </p:txBody>
      </p:sp>
      <p:sp>
        <p:nvSpPr>
          <p:cNvPr id="4" name="Slide Number Placeholder 3">
            <a:extLst>
              <a:ext uri="{FF2B5EF4-FFF2-40B4-BE49-F238E27FC236}">
                <a16:creationId xmlns:a16="http://schemas.microsoft.com/office/drawing/2014/main" id="{96812304-6E59-0843-B7F6-A34E2FBED7F3}"/>
              </a:ext>
            </a:extLst>
          </p:cNvPr>
          <p:cNvSpPr>
            <a:spLocks noGrp="1"/>
          </p:cNvSpPr>
          <p:nvPr>
            <p:ph type="sldNum" sz="quarter" idx="12"/>
          </p:nvPr>
        </p:nvSpPr>
        <p:spPr/>
        <p:txBody>
          <a:bodyPr/>
          <a:lstStyle/>
          <a:p>
            <a:fld id="{3530D204-9C68-4A9F-90B5-D7D39E9A8AA0}" type="slidenum">
              <a:rPr lang="sr-Latn-BA" smtClean="0"/>
              <a:t>31</a:t>
            </a:fld>
            <a:endParaRPr lang="sr-Latn-BA"/>
          </a:p>
        </p:txBody>
      </p:sp>
    </p:spTree>
    <p:extLst>
      <p:ext uri="{BB962C8B-B14F-4D97-AF65-F5344CB8AC3E}">
        <p14:creationId xmlns:p14="http://schemas.microsoft.com/office/powerpoint/2010/main" val="639197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FABF-9D4E-DA4A-AD00-B08D255583EC}"/>
              </a:ext>
            </a:extLst>
          </p:cNvPr>
          <p:cNvSpPr>
            <a:spLocks noGrp="1"/>
          </p:cNvSpPr>
          <p:nvPr>
            <p:ph type="title"/>
          </p:nvPr>
        </p:nvSpPr>
        <p:spPr/>
        <p:txBody>
          <a:bodyPr>
            <a:noAutofit/>
          </a:bodyPr>
          <a:lstStyle/>
          <a:p>
            <a:pPr algn="ctr"/>
            <a:r>
              <a:rPr lang="en-GB" sz="3200" dirty="0">
                <a:latin typeface="Calibri" panose="020F0502020204030204" pitchFamily="34" charset="0"/>
                <a:cs typeface="Calibri" panose="020F0502020204030204" pitchFamily="34" charset="0"/>
              </a:rPr>
              <a:t>How to achieve the desired results and better motivation?</a:t>
            </a:r>
            <a:endParaRPr lang="sr-Latn-RS"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3EB1D6C-35AA-A546-A450-AFF0EF4041A3}"/>
              </a:ext>
            </a:extLst>
          </p:cNvPr>
          <p:cNvSpPr>
            <a:spLocks noGrp="1"/>
          </p:cNvSpPr>
          <p:nvPr>
            <p:ph idx="1"/>
          </p:nvPr>
        </p:nvSpPr>
        <p:spPr/>
        <p:txBody>
          <a:bodyPr>
            <a:normAutofit/>
          </a:bodyPr>
          <a:lstStyle/>
          <a:p>
            <a:r>
              <a:rPr lang="en-GB" sz="2400" dirty="0">
                <a:latin typeface="Calibri" panose="020F0502020204030204" pitchFamily="34" charset="0"/>
                <a:cs typeface="Calibri" panose="020F0502020204030204" pitchFamily="34" charset="0"/>
              </a:rPr>
              <a:t>Define clear and targeted surveys of public attitudes in order to determine the initial state, </a:t>
            </a:r>
            <a:r>
              <a:rPr lang="en-GB" sz="2400" dirty="0" err="1">
                <a:latin typeface="Calibri" panose="020F0502020204030204" pitchFamily="34" charset="0"/>
                <a:cs typeface="Calibri" panose="020F0502020204030204" pitchFamily="34" charset="0"/>
              </a:rPr>
              <a:t>ie</a:t>
            </a:r>
            <a:r>
              <a:rPr lang="en-GB" sz="2400" dirty="0">
                <a:latin typeface="Calibri" panose="020F0502020204030204" pitchFamily="34" charset="0"/>
                <a:cs typeface="Calibri" panose="020F0502020204030204" pitchFamily="34" charset="0"/>
              </a:rPr>
              <a:t> the level of information and understanding of certain areas of waste management</a:t>
            </a:r>
            <a:endParaRPr lang="hr-HR"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In evaluating the results, it is important to distinguish the results from the outcomes, because certain information materials are only a means to achieve the expected outcomes: better information, adoption of new habits, changes in </a:t>
            </a:r>
            <a:r>
              <a:rPr lang="en-GB" sz="2400" dirty="0" err="1">
                <a:latin typeface="Calibri" panose="020F0502020204030204" pitchFamily="34" charset="0"/>
                <a:cs typeface="Calibri" panose="020F0502020204030204" pitchFamily="34" charset="0"/>
              </a:rPr>
              <a:t>behavior</a:t>
            </a:r>
            <a:endParaRPr lang="sr-Latn-R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CAEBD21-E1A3-5F45-83B2-CE5F7F4ACD8C}"/>
              </a:ext>
            </a:extLst>
          </p:cNvPr>
          <p:cNvSpPr>
            <a:spLocks noGrp="1"/>
          </p:cNvSpPr>
          <p:nvPr>
            <p:ph type="sldNum" sz="quarter" idx="12"/>
          </p:nvPr>
        </p:nvSpPr>
        <p:spPr/>
        <p:txBody>
          <a:bodyPr/>
          <a:lstStyle/>
          <a:p>
            <a:fld id="{3530D204-9C68-4A9F-90B5-D7D39E9A8AA0}" type="slidenum">
              <a:rPr lang="sr-Latn-BA" smtClean="0"/>
              <a:t>32</a:t>
            </a:fld>
            <a:endParaRPr lang="sr-Latn-BA"/>
          </a:p>
        </p:txBody>
      </p:sp>
    </p:spTree>
    <p:extLst>
      <p:ext uri="{BB962C8B-B14F-4D97-AF65-F5344CB8AC3E}">
        <p14:creationId xmlns:p14="http://schemas.microsoft.com/office/powerpoint/2010/main" val="2513671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1258F5-AAD7-FB4D-A234-D8C51906608D}"/>
              </a:ext>
            </a:extLst>
          </p:cNvPr>
          <p:cNvSpPr>
            <a:spLocks noGrp="1"/>
          </p:cNvSpPr>
          <p:nvPr>
            <p:ph idx="1"/>
          </p:nvPr>
        </p:nvSpPr>
        <p:spPr>
          <a:xfrm>
            <a:off x="581192" y="1715956"/>
            <a:ext cx="11029615" cy="5142044"/>
          </a:xfrm>
        </p:spPr>
        <p:txBody>
          <a:bodyPr>
            <a:normAutofit fontScale="70000" lnSpcReduction="20000"/>
          </a:bodyPr>
          <a:lstStyle/>
          <a:p>
            <a:r>
              <a:rPr lang="en-GB" sz="3600" dirty="0">
                <a:latin typeface="Calibri" panose="020F0502020204030204" pitchFamily="34" charset="0"/>
                <a:cs typeface="Calibri" panose="020F0502020204030204" pitchFamily="34" charset="0"/>
              </a:rPr>
              <a:t>On the end, the conclusion is that education is an indispensable measure and driver of all activities within the entire waste management system</a:t>
            </a:r>
          </a:p>
          <a:p>
            <a:r>
              <a:rPr lang="en-GB" sz="3600" dirty="0">
                <a:latin typeface="Calibri" panose="020F0502020204030204" pitchFamily="34" charset="0"/>
                <a:cs typeface="Calibri" panose="020F0502020204030204" pitchFamily="34" charset="0"/>
              </a:rPr>
              <a:t>Successful motivation is always a combination of the positive method (carrot) and the negative (whip) method </a:t>
            </a:r>
          </a:p>
          <a:p>
            <a:r>
              <a:rPr lang="en-GB" sz="3600" dirty="0">
                <a:latin typeface="Calibri" panose="020F0502020204030204" pitchFamily="34" charset="0"/>
                <a:cs typeface="Calibri" panose="020F0502020204030204" pitchFamily="34" charset="0"/>
              </a:rPr>
              <a:t>Waste is ultimately a cross-border problem - it depends on good regional and international cooperation</a:t>
            </a:r>
          </a:p>
          <a:p>
            <a:r>
              <a:rPr lang="en-GB" sz="3600" dirty="0">
                <a:solidFill>
                  <a:srgbClr val="FF0000"/>
                </a:solidFill>
                <a:latin typeface="Calibri" panose="020F0502020204030204" pitchFamily="34" charset="0"/>
                <a:cs typeface="Calibri" panose="020F0502020204030204" pitchFamily="34" charset="0"/>
              </a:rPr>
              <a:t>A solution for marine litter should be find on land </a:t>
            </a:r>
          </a:p>
          <a:p>
            <a:r>
              <a:rPr lang="en-GB" sz="3600" dirty="0">
                <a:latin typeface="Calibri" panose="020F0502020204030204" pitchFamily="34" charset="0"/>
                <a:cs typeface="Calibri" panose="020F0502020204030204" pitchFamily="34" charset="0"/>
              </a:rPr>
              <a:t>It is necessary to develop technologies and ways of collecting microplastics from water surfaces </a:t>
            </a:r>
          </a:p>
          <a:p>
            <a:r>
              <a:rPr lang="en-GB" sz="3600" dirty="0">
                <a:latin typeface="Calibri" panose="020F0502020204030204" pitchFamily="34" charset="0"/>
                <a:cs typeface="Calibri" panose="020F0502020204030204" pitchFamily="34" charset="0"/>
              </a:rPr>
              <a:t>Develop methods for sampling, processing and identification of microplastics of 1–20</a:t>
            </a:r>
            <a:r>
              <a:rPr lang="el-GR" sz="3600" dirty="0">
                <a:latin typeface="Calibri" panose="020F0502020204030204" pitchFamily="34" charset="0"/>
                <a:cs typeface="Calibri" panose="020F0502020204030204" pitchFamily="34" charset="0"/>
              </a:rPr>
              <a:t>μ</a:t>
            </a:r>
            <a:r>
              <a:rPr lang="en-GB" sz="3600" dirty="0">
                <a:latin typeface="Calibri" panose="020F0502020204030204" pitchFamily="34" charset="0"/>
                <a:cs typeface="Calibri" panose="020F0502020204030204" pitchFamily="34" charset="0"/>
              </a:rPr>
              <a:t>m size Improve wastewater treatment technologies </a:t>
            </a:r>
          </a:p>
          <a:p>
            <a:r>
              <a:rPr lang="en-GB" sz="3600" dirty="0">
                <a:latin typeface="Calibri" panose="020F0502020204030204" pitchFamily="34" charset="0"/>
                <a:cs typeface="Calibri" panose="020F0502020204030204" pitchFamily="34" charset="0"/>
              </a:rPr>
              <a:t>Start thinking about a new problem, and that is - </a:t>
            </a:r>
            <a:r>
              <a:rPr lang="en-GB" sz="3600" dirty="0" err="1">
                <a:latin typeface="Calibri" panose="020F0502020204030204" pitchFamily="34" charset="0"/>
                <a:cs typeface="Calibri" panose="020F0502020204030204" pitchFamily="34" charset="0"/>
              </a:rPr>
              <a:t>Nanoplastics</a:t>
            </a:r>
            <a:r>
              <a:rPr lang="en-GB" sz="3600" dirty="0">
                <a:latin typeface="Calibri" panose="020F0502020204030204" pitchFamily="34" charset="0"/>
                <a:cs typeface="Calibri" panose="020F0502020204030204" pitchFamily="34" charset="0"/>
              </a:rPr>
              <a:t>?</a:t>
            </a:r>
            <a:endParaRPr lang="sr-Latn-R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789EB59-777B-A744-A6DC-D49628DEE2F5}"/>
              </a:ext>
            </a:extLst>
          </p:cNvPr>
          <p:cNvSpPr>
            <a:spLocks noGrp="1"/>
          </p:cNvSpPr>
          <p:nvPr>
            <p:ph type="sldNum" sz="quarter" idx="12"/>
          </p:nvPr>
        </p:nvSpPr>
        <p:spPr/>
        <p:txBody>
          <a:bodyPr/>
          <a:lstStyle/>
          <a:p>
            <a:fld id="{3530D204-9C68-4A9F-90B5-D7D39E9A8AA0}" type="slidenum">
              <a:rPr lang="sr-Latn-BA" smtClean="0"/>
              <a:t>33</a:t>
            </a:fld>
            <a:endParaRPr lang="sr-Latn-BA"/>
          </a:p>
        </p:txBody>
      </p:sp>
      <p:sp>
        <p:nvSpPr>
          <p:cNvPr id="5" name="Title 4">
            <a:extLst>
              <a:ext uri="{FF2B5EF4-FFF2-40B4-BE49-F238E27FC236}">
                <a16:creationId xmlns:a16="http://schemas.microsoft.com/office/drawing/2014/main" id="{9838F2FC-6D5B-7948-B577-77D3913BC3E1}"/>
              </a:ext>
            </a:extLst>
          </p:cNvPr>
          <p:cNvSpPr txBox="1">
            <a:spLocks noGrp="1"/>
          </p:cNvSpPr>
          <p:nvPr>
            <p:ph type="title"/>
          </p:nvPr>
        </p:nvSpPr>
        <p:spPr>
          <a:xfrm>
            <a:off x="581192" y="1069625"/>
            <a:ext cx="11029616" cy="646331"/>
          </a:xfrm>
          <a:prstGeom prst="rect">
            <a:avLst/>
          </a:prstGeom>
          <a:noFill/>
        </p:spPr>
        <p:txBody>
          <a:bodyPr wrap="square" rtlCol="0">
            <a:spAutoFit/>
          </a:bodyPr>
          <a:lstStyle/>
          <a:p>
            <a:pPr algn="ctr"/>
            <a:r>
              <a:rPr lang="sr-Latn-RS" sz="3600" dirty="0" err="1">
                <a:solidFill>
                  <a:schemeClr val="bg1"/>
                </a:solidFill>
                <a:latin typeface="Calibri" panose="020F0502020204030204" pitchFamily="34" charset="0"/>
                <a:cs typeface="Calibri" panose="020F0502020204030204" pitchFamily="34" charset="0"/>
              </a:rPr>
              <a:t>Conclusion</a:t>
            </a:r>
            <a:r>
              <a:rPr lang="sr-Latn-RS" sz="3600" dirty="0">
                <a:latin typeface="Calibri" panose="020F0502020204030204" pitchFamily="34" charset="0"/>
                <a:cs typeface="Calibri" panose="020F0502020204030204" pitchFamily="34" charset="0"/>
              </a:rPr>
              <a:t>!</a:t>
            </a:r>
            <a:endParaRPr lang="sr-Latn-RS"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9912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5A990F04-D677-4DB7-9922-D31D61E3E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E45C779D-4C6F-4D65-ACDE-D700D5677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C51B322-BAD9-40C0-BB3B-567DE59B2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4" name="Group 23">
            <a:extLst>
              <a:ext uri="{FF2B5EF4-FFF2-40B4-BE49-F238E27FC236}">
                <a16:creationId xmlns:a16="http://schemas.microsoft.com/office/drawing/2014/main" id="{4F0C6271-47D7-4964-A505-71C87C0CA2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5" name="Rectangle 24">
              <a:extLst>
                <a:ext uri="{FF2B5EF4-FFF2-40B4-BE49-F238E27FC236}">
                  <a16:creationId xmlns:a16="http://schemas.microsoft.com/office/drawing/2014/main" id="{FAE67D4F-6BA5-4F2E-B41B-B8553908B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A2C8C5E-4349-46A8-9896-F2124F687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C0191E3-F755-4E2E-8AF9-3F7F5D9A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4" name="Slide Number Placeholder 3">
            <a:extLst>
              <a:ext uri="{FF2B5EF4-FFF2-40B4-BE49-F238E27FC236}">
                <a16:creationId xmlns:a16="http://schemas.microsoft.com/office/drawing/2014/main" id="{1D592356-DBB9-C947-8EB0-AD77D57E5912}"/>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457200">
              <a:spcAft>
                <a:spcPts val="600"/>
              </a:spcAft>
            </a:pPr>
            <a:fld id="{3530D204-9C68-4A9F-90B5-D7D39E9A8AA0}" type="slidenum">
              <a:rPr lang="en-US" smtClean="0">
                <a:solidFill>
                  <a:schemeClr val="accent1">
                    <a:lumMod val="75000"/>
                    <a:lumOff val="25000"/>
                  </a:schemeClr>
                </a:solidFill>
              </a:rPr>
              <a:pPr defTabSz="457200">
                <a:spcAft>
                  <a:spcPts val="600"/>
                </a:spcAft>
              </a:pPr>
              <a:t>34</a:t>
            </a:fld>
            <a:endParaRPr lang="en-US">
              <a:solidFill>
                <a:schemeClr val="accent1">
                  <a:lumMod val="75000"/>
                  <a:lumOff val="25000"/>
                </a:schemeClr>
              </a:solidFill>
            </a:endParaRPr>
          </a:p>
        </p:txBody>
      </p:sp>
      <p:sp>
        <p:nvSpPr>
          <p:cNvPr id="23" name="Title 22">
            <a:extLst>
              <a:ext uri="{FF2B5EF4-FFF2-40B4-BE49-F238E27FC236}">
                <a16:creationId xmlns:a16="http://schemas.microsoft.com/office/drawing/2014/main" id="{1D3A9B5E-67FB-994E-88FF-F5C28E137123}"/>
              </a:ext>
            </a:extLst>
          </p:cNvPr>
          <p:cNvSpPr txBox="1">
            <a:spLocks noGrp="1"/>
          </p:cNvSpPr>
          <p:nvPr>
            <p:ph type="title"/>
          </p:nvPr>
        </p:nvSpPr>
        <p:spPr>
          <a:xfrm>
            <a:off x="6942668" y="3978919"/>
            <a:ext cx="4632072" cy="1200329"/>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Thank you!</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err="1">
                <a:latin typeface="Calibri" panose="020F0502020204030204" pitchFamily="34" charset="0"/>
                <a:cs typeface="Calibri" panose="020F0502020204030204" pitchFamily="34" charset="0"/>
              </a:rPr>
              <a:t>sanja.kalambura@vvg.hr</a:t>
            </a:r>
            <a:endParaRPr lang="en-US" sz="2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5D28F43-30B1-A740-BA2F-D01E7A85483C}"/>
              </a:ext>
            </a:extLst>
          </p:cNvPr>
          <p:cNvSpPr>
            <a:spLocks noGrp="1"/>
          </p:cNvSpPr>
          <p:nvPr>
            <p:ph idx="1"/>
          </p:nvPr>
        </p:nvSpPr>
        <p:spPr>
          <a:xfrm>
            <a:off x="581192" y="723899"/>
            <a:ext cx="5708355" cy="5666666"/>
          </a:xfrm>
          <a:solidFill>
            <a:schemeClr val="tx1"/>
          </a:solidFill>
        </p:spPr>
        <p:txBody>
          <a:bodyPr>
            <a:normAutofit/>
          </a:bodyPr>
          <a:lstStyle/>
          <a:p>
            <a:pPr marL="0" indent="0">
              <a:buNone/>
            </a:pPr>
            <a:r>
              <a:rPr lang="en-GB" dirty="0">
                <a:latin typeface="Aharoni" panose="02010803020104030203" pitchFamily="2" charset="-79"/>
                <a:cs typeface="Aharoni" panose="02010803020104030203" pitchFamily="2" charset="-79"/>
              </a:rPr>
              <a:t>“</a:t>
            </a:r>
            <a:r>
              <a:rPr lang="en-GB" sz="4800" dirty="0">
                <a:solidFill>
                  <a:schemeClr val="bg1"/>
                </a:solidFill>
                <a:latin typeface="Aharoni" panose="02010803020104030203" pitchFamily="2" charset="-79"/>
                <a:cs typeface="Aharoni" panose="02010803020104030203" pitchFamily="2" charset="-79"/>
              </a:rPr>
              <a:t>”</a:t>
            </a:r>
            <a:r>
              <a:rPr lang="en-GB" sz="4000" dirty="0"/>
              <a:t> </a:t>
            </a:r>
            <a:r>
              <a:rPr lang="en-GB" sz="4000" b="1" dirty="0">
                <a:solidFill>
                  <a:schemeClr val="bg1"/>
                </a:solidFill>
              </a:rPr>
              <a:t>The secret of change is to focus all of your energy, not on fighting the old, bud on building the new</a:t>
            </a:r>
            <a:r>
              <a:rPr lang="en-GB" sz="4000" b="1" dirty="0">
                <a:solidFill>
                  <a:schemeClr val="bg1"/>
                </a:solidFill>
                <a:latin typeface="Aharoni" panose="02010803020104030203" pitchFamily="2" charset="-79"/>
                <a:cs typeface="Aharoni" panose="02010803020104030203" pitchFamily="2" charset="-79"/>
              </a:rPr>
              <a:t>.”</a:t>
            </a:r>
          </a:p>
          <a:p>
            <a:pPr marL="0" indent="0">
              <a:buNone/>
            </a:pPr>
            <a:endParaRPr lang="en-GB" sz="4000" dirty="0">
              <a:solidFill>
                <a:schemeClr val="bg1"/>
              </a:solidFill>
            </a:endParaRPr>
          </a:p>
          <a:p>
            <a:pPr marL="0" indent="0" algn="r">
              <a:buNone/>
            </a:pPr>
            <a:r>
              <a:rPr lang="en-GB" sz="4000" i="1" dirty="0">
                <a:solidFill>
                  <a:schemeClr val="bg1"/>
                </a:solidFill>
              </a:rPr>
              <a:t>Socrates</a:t>
            </a:r>
          </a:p>
        </p:txBody>
      </p:sp>
      <p:pic>
        <p:nvPicPr>
          <p:cNvPr id="19" name="Graphic 18" descr="Odznak, autorská práva outline">
            <a:extLst>
              <a:ext uri="{FF2B5EF4-FFF2-40B4-BE49-F238E27FC236}">
                <a16:creationId xmlns:a16="http://schemas.microsoft.com/office/drawing/2014/main" id="{12F13F8E-0186-9540-9D57-38999B0410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152" y="6257838"/>
            <a:ext cx="431085" cy="460203"/>
          </a:xfrm>
          <a:prstGeom prst="rect">
            <a:avLst/>
          </a:prstGeom>
        </p:spPr>
      </p:pic>
    </p:spTree>
    <p:extLst>
      <p:ext uri="{BB962C8B-B14F-4D97-AF65-F5344CB8AC3E}">
        <p14:creationId xmlns:p14="http://schemas.microsoft.com/office/powerpoint/2010/main" val="262225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pPr algn="ctr"/>
            <a:r>
              <a:rPr lang="hr-HR" sz="3200" dirty="0">
                <a:solidFill>
                  <a:srgbClr val="FFFEFF"/>
                </a:solidFill>
                <a:latin typeface="Calibri" panose="020F0502020204030204" pitchFamily="34" charset="0"/>
                <a:cs typeface="Calibri" panose="020F0502020204030204" pitchFamily="34" charset="0"/>
              </a:rPr>
              <a:t>BASIC MASSAGE OF THE 7th ACTION Program - 2050!</a:t>
            </a:r>
          </a:p>
        </p:txBody>
      </p:sp>
      <p:graphicFrame>
        <p:nvGraphicFramePr>
          <p:cNvPr id="5" name="Content Placeholder 2">
            <a:extLst>
              <a:ext uri="{FF2B5EF4-FFF2-40B4-BE49-F238E27FC236}">
                <a16:creationId xmlns:a16="http://schemas.microsoft.com/office/drawing/2014/main" id="{99334A1F-DFC5-47A4-AE17-2705CA23669A}"/>
              </a:ext>
            </a:extLst>
          </p:cNvPr>
          <p:cNvGraphicFramePr>
            <a:graphicFrameLocks noGrp="1"/>
          </p:cNvGraphicFramePr>
          <p:nvPr>
            <p:ph idx="1"/>
            <p:extLst>
              <p:ext uri="{D42A27DB-BD31-4B8C-83A1-F6EECF244321}">
                <p14:modId xmlns:p14="http://schemas.microsoft.com/office/powerpoint/2010/main" val="2152344384"/>
              </p:ext>
            </p:extLst>
          </p:nvPr>
        </p:nvGraphicFramePr>
        <p:xfrm>
          <a:off x="581025" y="2181224"/>
          <a:ext cx="11029950" cy="4575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Odznak, autorská práva outline">
            <a:extLst>
              <a:ext uri="{FF2B5EF4-FFF2-40B4-BE49-F238E27FC236}">
                <a16:creationId xmlns:a16="http://schemas.microsoft.com/office/drawing/2014/main" id="{67675602-408A-0C42-9E1C-2BE17F74D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0450" y="6472621"/>
            <a:ext cx="265823" cy="283779"/>
          </a:xfrm>
          <a:prstGeom prst="rect">
            <a:avLst/>
          </a:prstGeom>
        </p:spPr>
      </p:pic>
    </p:spTree>
    <p:extLst>
      <p:ext uri="{BB962C8B-B14F-4D97-AF65-F5344CB8AC3E}">
        <p14:creationId xmlns:p14="http://schemas.microsoft.com/office/powerpoint/2010/main" val="35843758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CA122780-29D7-4796-95BF-DA8AD947A5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9091" b="9091"/>
          <a:stretch/>
        </p:blipFill>
        <p:spPr>
          <a:xfrm>
            <a:off x="0" y="0"/>
            <a:ext cx="12191980" cy="6857990"/>
          </a:xfrm>
          <a:prstGeom prst="rect">
            <a:avLst/>
          </a:prstGeom>
        </p:spPr>
      </p:pic>
      <p:grpSp>
        <p:nvGrpSpPr>
          <p:cNvPr id="12" name="Group 11">
            <a:extLst>
              <a:ext uri="{FF2B5EF4-FFF2-40B4-BE49-F238E27FC236}">
                <a16:creationId xmlns:a16="http://schemas.microsoft.com/office/drawing/2014/main" id="{0F589B4C-3CA2-49DE-9E63-145FF5CB7D3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3" name="Rectangle 12">
              <a:extLst>
                <a:ext uri="{FF2B5EF4-FFF2-40B4-BE49-F238E27FC236}">
                  <a16:creationId xmlns:a16="http://schemas.microsoft.com/office/drawing/2014/main" id="{DD7D4F7C-6EAA-4D74-BDD3-6602D41F36E4}"/>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5B11D41-504D-4822-8E12-3AD6AB8BAEA4}"/>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1193" y="727557"/>
            <a:ext cx="3412067" cy="1041977"/>
          </a:xfrm>
        </p:spPr>
        <p:txBody>
          <a:bodyPr anchor="ctr">
            <a:normAutofit/>
          </a:bodyPr>
          <a:lstStyle/>
          <a:p>
            <a:pPr algn="ctr"/>
            <a:r>
              <a:rPr lang="hr-HR" dirty="0">
                <a:latin typeface="Calibri" panose="020F0502020204030204" pitchFamily="34" charset="0"/>
                <a:cs typeface="Calibri" panose="020F0502020204030204" pitchFamily="34" charset="0"/>
              </a:rPr>
              <a:t>EU environmental </a:t>
            </a:r>
            <a:r>
              <a:rPr lang="hr-HR" dirty="0" err="1">
                <a:latin typeface="Calibri" panose="020F0502020204030204" pitchFamily="34" charset="0"/>
                <a:cs typeface="Calibri" panose="020F0502020204030204" pitchFamily="34" charset="0"/>
              </a:rPr>
              <a:t>objectives</a:t>
            </a:r>
            <a:endParaRPr lang="hr-HR"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81193" y="1769534"/>
            <a:ext cx="3415074" cy="4495799"/>
          </a:xfrm>
        </p:spPr>
        <p:txBody>
          <a:bodyPr>
            <a:noAutofit/>
          </a:bodyPr>
          <a:lstStyle/>
          <a:p>
            <a:pPr>
              <a:lnSpc>
                <a:spcPct val="90000"/>
              </a:lnSpc>
            </a:pPr>
            <a:r>
              <a:rPr lang="en-GB" sz="2000" dirty="0">
                <a:solidFill>
                  <a:schemeClr val="bg1"/>
                </a:solidFill>
                <a:latin typeface="Calibri" panose="020F0502020204030204" pitchFamily="34" charset="0"/>
                <a:cs typeface="Calibri" panose="020F0502020204030204" pitchFamily="34" charset="0"/>
              </a:rPr>
              <a:t>Protect, preserve and increase the Union's natural capital </a:t>
            </a:r>
          </a:p>
          <a:p>
            <a:pPr>
              <a:lnSpc>
                <a:spcPct val="90000"/>
              </a:lnSpc>
            </a:pPr>
            <a:r>
              <a:rPr lang="en-GB" sz="2000" dirty="0">
                <a:solidFill>
                  <a:schemeClr val="bg1"/>
                </a:solidFill>
                <a:latin typeface="Calibri" panose="020F0502020204030204" pitchFamily="34" charset="0"/>
                <a:cs typeface="Calibri" panose="020F0502020204030204" pitchFamily="34" charset="0"/>
              </a:rPr>
              <a:t>Turn the Union into a resource-efficient, green and competitive economy with low CO</a:t>
            </a:r>
            <a:r>
              <a:rPr lang="en-GB" sz="2000" baseline="-25000" dirty="0">
                <a:solidFill>
                  <a:schemeClr val="bg1"/>
                </a:solidFill>
                <a:latin typeface="Calibri" panose="020F0502020204030204" pitchFamily="34" charset="0"/>
                <a:cs typeface="Calibri" panose="020F0502020204030204" pitchFamily="34" charset="0"/>
              </a:rPr>
              <a:t>2</a:t>
            </a:r>
            <a:r>
              <a:rPr lang="en-GB" sz="2000" dirty="0">
                <a:solidFill>
                  <a:schemeClr val="bg1"/>
                </a:solidFill>
                <a:latin typeface="Calibri" panose="020F0502020204030204" pitchFamily="34" charset="0"/>
                <a:cs typeface="Calibri" panose="020F0502020204030204" pitchFamily="34" charset="0"/>
              </a:rPr>
              <a:t> emissions </a:t>
            </a:r>
          </a:p>
          <a:p>
            <a:pPr>
              <a:lnSpc>
                <a:spcPct val="90000"/>
              </a:lnSpc>
            </a:pPr>
            <a:r>
              <a:rPr lang="en-GB" sz="2000" dirty="0">
                <a:solidFill>
                  <a:schemeClr val="bg1"/>
                </a:solidFill>
                <a:latin typeface="Calibri" panose="020F0502020204030204" pitchFamily="34" charset="0"/>
                <a:cs typeface="Calibri" panose="020F0502020204030204" pitchFamily="34" charset="0"/>
              </a:rPr>
              <a:t>Protect Union citizens from environmental pressures and threats to their health and well-being </a:t>
            </a:r>
          </a:p>
          <a:p>
            <a:pPr>
              <a:lnSpc>
                <a:spcPct val="90000"/>
              </a:lnSpc>
            </a:pPr>
            <a:r>
              <a:rPr lang="en-GB" sz="2000" dirty="0">
                <a:solidFill>
                  <a:schemeClr val="bg1"/>
                </a:solidFill>
                <a:latin typeface="Calibri" panose="020F0502020204030204" pitchFamily="34" charset="0"/>
                <a:cs typeface="Calibri" panose="020F0502020204030204" pitchFamily="34" charset="0"/>
              </a:rPr>
              <a:t>Increase environmental knowledge and expand the evidence base for better policy-making</a:t>
            </a:r>
            <a:endParaRPr lang="hr-HR" sz="2000" dirty="0">
              <a:solidFill>
                <a:schemeClr val="bg1"/>
              </a:solidFill>
              <a:latin typeface="Calibri" panose="020F0502020204030204" pitchFamily="34" charset="0"/>
              <a:cs typeface="Calibri" panose="020F0502020204030204" pitchFamily="34" charset="0"/>
            </a:endParaRPr>
          </a:p>
        </p:txBody>
      </p:sp>
      <p:pic>
        <p:nvPicPr>
          <p:cNvPr id="9" name="Graphic 8" descr="Odznak, autorská práva outline">
            <a:extLst>
              <a:ext uri="{FF2B5EF4-FFF2-40B4-BE49-F238E27FC236}">
                <a16:creationId xmlns:a16="http://schemas.microsoft.com/office/drawing/2014/main" id="{EA7BF48E-148D-9B46-B258-D5E72455F2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174" y="5702262"/>
            <a:ext cx="499582" cy="533328"/>
          </a:xfrm>
          <a:prstGeom prst="rect">
            <a:avLst/>
          </a:prstGeom>
        </p:spPr>
      </p:pic>
    </p:spTree>
    <p:extLst>
      <p:ext uri="{BB962C8B-B14F-4D97-AF65-F5344CB8AC3E}">
        <p14:creationId xmlns:p14="http://schemas.microsoft.com/office/powerpoint/2010/main" val="15242900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CCC960-EBB0-4648-A189-5FEE0EE373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200" r="8307" b="2"/>
          <a:stretch/>
        </p:blipFill>
        <p:spPr>
          <a:xfrm>
            <a:off x="657225" y="2361056"/>
            <a:ext cx="4962525" cy="3649219"/>
          </a:xfrm>
          <a:prstGeom prst="rect">
            <a:avLst/>
          </a:prstGeom>
        </p:spPr>
      </p:pic>
      <p:sp>
        <p:nvSpPr>
          <p:cNvPr id="2" name="Title 1"/>
          <p:cNvSpPr>
            <a:spLocks noGrp="1"/>
          </p:cNvSpPr>
          <p:nvPr>
            <p:ph type="title"/>
          </p:nvPr>
        </p:nvSpPr>
        <p:spPr>
          <a:xfrm>
            <a:off x="581192" y="702156"/>
            <a:ext cx="11029616" cy="1013800"/>
          </a:xfrm>
        </p:spPr>
        <p:txBody>
          <a:bodyPr>
            <a:normAutofit/>
          </a:bodyPr>
          <a:lstStyle/>
          <a:p>
            <a:pPr algn="ctr"/>
            <a:r>
              <a:rPr lang="hr-HR" sz="3200" dirty="0">
                <a:latin typeface="Calibri" panose="020F0502020204030204" pitchFamily="34" charset="0"/>
                <a:cs typeface="Calibri" panose="020F0502020204030204" pitchFamily="34" charset="0"/>
              </a:rPr>
              <a:t>EU environmental </a:t>
            </a:r>
            <a:r>
              <a:rPr lang="hr-HR" sz="3200" dirty="0" err="1">
                <a:latin typeface="Calibri" panose="020F0502020204030204" pitchFamily="34" charset="0"/>
                <a:cs typeface="Calibri" panose="020F0502020204030204" pitchFamily="34" charset="0"/>
              </a:rPr>
              <a:t>objectives</a:t>
            </a:r>
            <a:endParaRPr lang="hr-HR"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335805" y="2180496"/>
            <a:ext cx="5275001" cy="4045683"/>
          </a:xfrm>
        </p:spPr>
        <p:txBody>
          <a:bodyPr>
            <a:normAutofit/>
          </a:bodyPr>
          <a:lstStyle/>
          <a:p>
            <a:endParaRPr lang="en-US" dirty="0"/>
          </a:p>
          <a:p>
            <a:r>
              <a:rPr lang="en-GB" sz="2400" dirty="0">
                <a:latin typeface="Calibri" panose="020F0502020204030204" pitchFamily="34" charset="0"/>
                <a:cs typeface="Calibri" panose="020F0502020204030204" pitchFamily="34" charset="0"/>
              </a:rPr>
              <a:t>Increase the involvement of environmental issues in policy decisions and ensure coherence</a:t>
            </a:r>
          </a:p>
          <a:p>
            <a:r>
              <a:rPr lang="en-GB" sz="2400" dirty="0">
                <a:latin typeface="Calibri" panose="020F0502020204030204" pitchFamily="34" charset="0"/>
                <a:cs typeface="Calibri" panose="020F0502020204030204" pitchFamily="34" charset="0"/>
              </a:rPr>
              <a:t>Improve the sustainability of cities in the Union when creating new policies</a:t>
            </a:r>
          </a:p>
          <a:p>
            <a:r>
              <a:rPr lang="en-GB" sz="2400" dirty="0">
                <a:latin typeface="Calibri" panose="020F0502020204030204" pitchFamily="34" charset="0"/>
                <a:cs typeface="Calibri" panose="020F0502020204030204" pitchFamily="34" charset="0"/>
              </a:rPr>
              <a:t>Increase the Union's effectiveness in addressing international environmental and climate challenges</a:t>
            </a:r>
            <a:endParaRPr lang="en-US" dirty="0">
              <a:latin typeface="Calibri" panose="020F0502020204030204" pitchFamily="34" charset="0"/>
              <a:cs typeface="Calibri" panose="020F0502020204030204" pitchFamily="34" charset="0"/>
            </a:endParaRPr>
          </a:p>
          <a:p>
            <a:endParaRPr lang="en-US" dirty="0"/>
          </a:p>
        </p:txBody>
      </p:sp>
      <p:pic>
        <p:nvPicPr>
          <p:cNvPr id="6" name="Graphic 5" descr="Odznak, autorská práva outline">
            <a:extLst>
              <a:ext uri="{FF2B5EF4-FFF2-40B4-BE49-F238E27FC236}">
                <a16:creationId xmlns:a16="http://schemas.microsoft.com/office/drawing/2014/main" id="{EF5C196C-7B83-9B47-B257-8995BDB87F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9427" y="6405861"/>
            <a:ext cx="423530" cy="452139"/>
          </a:xfrm>
          <a:prstGeom prst="rect">
            <a:avLst/>
          </a:prstGeom>
        </p:spPr>
      </p:pic>
    </p:spTree>
    <p:extLst>
      <p:ext uri="{BB962C8B-B14F-4D97-AF65-F5344CB8AC3E}">
        <p14:creationId xmlns:p14="http://schemas.microsoft.com/office/powerpoint/2010/main" val="26597414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306C00-E0A9-4E79-AF25-3D295CA909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702156"/>
            <a:ext cx="11029616" cy="1013800"/>
          </a:xfrm>
        </p:spPr>
        <p:txBody>
          <a:bodyPr>
            <a:noAutofit/>
          </a:bodyPr>
          <a:lstStyle/>
          <a:p>
            <a:pPr algn="ctr">
              <a:lnSpc>
                <a:spcPct val="90000"/>
              </a:lnSpc>
            </a:pPr>
            <a:r>
              <a:rPr lang="en-GB" sz="2400" dirty="0">
                <a:latin typeface="Calibri" panose="020F0502020204030204" pitchFamily="34" charset="0"/>
                <a:cs typeface="Calibri" panose="020F0502020204030204" pitchFamily="34" charset="0"/>
              </a:rPr>
              <a:t>Protecting and preserving the environment is a necessary condition not only for sustainable development, but in many parts of the Earth and for the survival of the community</a:t>
            </a:r>
            <a:endParaRPr lang="en-US" sz="2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335805" y="2180496"/>
            <a:ext cx="5275001" cy="4045683"/>
          </a:xfrm>
        </p:spPr>
        <p:txBody>
          <a:bodyPr>
            <a:normAutofit/>
          </a:bodyPr>
          <a:lstStyle/>
          <a:p>
            <a:pPr marL="0" indent="0">
              <a:buNone/>
            </a:pPr>
            <a:endParaRPr lang="en-US" b="1" dirty="0"/>
          </a:p>
          <a:p>
            <a:pPr marL="457200" indent="-457200">
              <a:buAutoNum type="arabicParenBoth"/>
            </a:pPr>
            <a:r>
              <a:rPr lang="en-GB" sz="2000" dirty="0">
                <a:latin typeface="Calibri" panose="020F0502020204030204" pitchFamily="34" charset="0"/>
                <a:cs typeface="Calibri" panose="020F0502020204030204" pitchFamily="34" charset="0"/>
              </a:rPr>
              <a:t>POLITICAL AND SOCIOLOGICAL MEASURES </a:t>
            </a:r>
          </a:p>
          <a:p>
            <a:pPr marL="457200" indent="-457200">
              <a:buAutoNum type="arabicParenBoth"/>
            </a:pPr>
            <a:r>
              <a:rPr lang="en-GB" sz="2000" dirty="0">
                <a:latin typeface="Calibri" panose="020F0502020204030204" pitchFamily="34" charset="0"/>
                <a:cs typeface="Calibri" panose="020F0502020204030204" pitchFamily="34" charset="0"/>
              </a:rPr>
              <a:t>LEGAL MEASURES </a:t>
            </a:r>
          </a:p>
          <a:p>
            <a:pPr marL="457200" indent="-457200">
              <a:buAutoNum type="arabicParenBoth"/>
            </a:pPr>
            <a:r>
              <a:rPr lang="en-GB" sz="2000" dirty="0">
                <a:latin typeface="Calibri" panose="020F0502020204030204" pitchFamily="34" charset="0"/>
                <a:cs typeface="Calibri" panose="020F0502020204030204" pitchFamily="34" charset="0"/>
              </a:rPr>
              <a:t>SPACE PLANNING </a:t>
            </a:r>
          </a:p>
          <a:p>
            <a:pPr marL="457200" indent="-457200">
              <a:buAutoNum type="arabicParenBoth"/>
            </a:pPr>
            <a:r>
              <a:rPr lang="en-GB" sz="2000" dirty="0">
                <a:latin typeface="Calibri" panose="020F0502020204030204" pitchFamily="34" charset="0"/>
                <a:cs typeface="Calibri" panose="020F0502020204030204" pitchFamily="34" charset="0"/>
              </a:rPr>
              <a:t>ECONOMIC AND FINANCIAL MEASURES</a:t>
            </a:r>
          </a:p>
          <a:p>
            <a:pPr marL="457200" indent="-457200">
              <a:buAutoNum type="arabicParenBoth"/>
            </a:pPr>
            <a:r>
              <a:rPr lang="en-GB" sz="2000" dirty="0">
                <a:latin typeface="Calibri" panose="020F0502020204030204" pitchFamily="34" charset="0"/>
                <a:cs typeface="Calibri" panose="020F0502020204030204" pitchFamily="34" charset="0"/>
              </a:rPr>
              <a:t>SCIENTIFIC APPROACH  ANDTECHNOLOGICAL MEASURES</a:t>
            </a:r>
          </a:p>
          <a:p>
            <a:pPr marL="457200" indent="-457200">
              <a:buAutoNum type="arabicParenBoth"/>
            </a:pPr>
            <a:r>
              <a:rPr lang="en-GB" sz="2000" dirty="0">
                <a:latin typeface="Calibri" panose="020F0502020204030204" pitchFamily="34" charset="0"/>
                <a:cs typeface="Calibri" panose="020F0502020204030204" pitchFamily="34" charset="0"/>
              </a:rPr>
              <a:t>INSTITUTIONAL MEASURES</a:t>
            </a:r>
            <a:endParaRPr lang="en-US" dirty="0">
              <a:latin typeface="Calibri" panose="020F0502020204030204" pitchFamily="34" charset="0"/>
              <a:cs typeface="Calibri" panose="020F0502020204030204" pitchFamily="34" charset="0"/>
            </a:endParaRPr>
          </a:p>
          <a:p>
            <a:endParaRPr lang="en-US" dirty="0"/>
          </a:p>
        </p:txBody>
      </p:sp>
      <p:sp>
        <p:nvSpPr>
          <p:cNvPr id="6" name="Title 1">
            <a:extLst>
              <a:ext uri="{FF2B5EF4-FFF2-40B4-BE49-F238E27FC236}">
                <a16:creationId xmlns:a16="http://schemas.microsoft.com/office/drawing/2014/main" id="{69A53B9F-CF0F-DD47-BBE2-AC6E43F176A9}"/>
              </a:ext>
            </a:extLst>
          </p:cNvPr>
          <p:cNvSpPr txBox="1">
            <a:spLocks/>
          </p:cNvSpPr>
          <p:nvPr/>
        </p:nvSpPr>
        <p:spPr>
          <a:xfrm>
            <a:off x="203200" y="6490221"/>
            <a:ext cx="6266432" cy="29475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r-HR" sz="2400" dirty="0">
                <a:solidFill>
                  <a:schemeClr val="accent1"/>
                </a:solidFill>
                <a:latin typeface="Calibri" panose="020F0502020204030204" pitchFamily="34" charset="0"/>
                <a:cs typeface="Calibri" panose="020F0502020204030204" pitchFamily="34" charset="0"/>
              </a:rPr>
              <a:t>Environmental </a:t>
            </a:r>
            <a:r>
              <a:rPr lang="hr-HR" sz="2400" dirty="0" err="1">
                <a:solidFill>
                  <a:schemeClr val="accent1"/>
                </a:solidFill>
                <a:latin typeface="Calibri" panose="020F0502020204030204" pitchFamily="34" charset="0"/>
                <a:cs typeface="Calibri" panose="020F0502020204030204" pitchFamily="34" charset="0"/>
              </a:rPr>
              <a:t>standards</a:t>
            </a:r>
            <a:endParaRPr lang="hr-HR" sz="2400" dirty="0">
              <a:solidFill>
                <a:schemeClr val="accent1"/>
              </a:solidFill>
              <a:latin typeface="Calibri" panose="020F0502020204030204" pitchFamily="34" charset="0"/>
              <a:cs typeface="Calibri" panose="020F0502020204030204" pitchFamily="34" charset="0"/>
            </a:endParaRPr>
          </a:p>
        </p:txBody>
      </p:sp>
      <p:pic>
        <p:nvPicPr>
          <p:cNvPr id="8" name="Graphic 7" descr="Odznak, autorská práva outline">
            <a:extLst>
              <a:ext uri="{FF2B5EF4-FFF2-40B4-BE49-F238E27FC236}">
                <a16:creationId xmlns:a16="http://schemas.microsoft.com/office/drawing/2014/main" id="{6BC3E06D-57A5-EA4F-B76F-89471B58F3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200" y="6300182"/>
            <a:ext cx="377992" cy="403525"/>
          </a:xfrm>
          <a:prstGeom prst="rect">
            <a:avLst/>
          </a:prstGeom>
        </p:spPr>
      </p:pic>
      <p:pic>
        <p:nvPicPr>
          <p:cNvPr id="7" name="Picture 6" descr="A picture containing businesscard&#10;&#10;Description automatically generated">
            <a:extLst>
              <a:ext uri="{FF2B5EF4-FFF2-40B4-BE49-F238E27FC236}">
                <a16:creationId xmlns:a16="http://schemas.microsoft.com/office/drawing/2014/main" id="{5DB1450E-1017-514C-8347-D6CFC28F1D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777" y="2251543"/>
            <a:ext cx="3743786" cy="3974636"/>
          </a:xfrm>
          <a:prstGeom prst="rect">
            <a:avLst/>
          </a:prstGeom>
        </p:spPr>
      </p:pic>
    </p:spTree>
    <p:extLst>
      <p:ext uri="{BB962C8B-B14F-4D97-AF65-F5344CB8AC3E}">
        <p14:creationId xmlns:p14="http://schemas.microsoft.com/office/powerpoint/2010/main" val="15099988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AD7338-F431-414C-9BF5-A00968303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534" y="4999383"/>
            <a:ext cx="11293599" cy="952428"/>
          </a:xfrm>
        </p:spPr>
        <p:txBody>
          <a:bodyPr anchor="ctr">
            <a:normAutofit/>
          </a:bodyPr>
          <a:lstStyle/>
          <a:p>
            <a:pPr algn="ctr"/>
            <a:r>
              <a:rPr lang="hr-HR" b="1" dirty="0">
                <a:solidFill>
                  <a:schemeClr val="accent1"/>
                </a:solidFill>
                <a:latin typeface="Calibri" panose="020F0502020204030204" pitchFamily="34" charset="0"/>
                <a:cs typeface="Calibri" panose="020F0502020204030204" pitchFamily="34" charset="0"/>
              </a:rPr>
              <a:t>Environmental </a:t>
            </a:r>
            <a:r>
              <a:rPr lang="hr-HR" b="1" dirty="0" err="1">
                <a:solidFill>
                  <a:schemeClr val="accent1"/>
                </a:solidFill>
                <a:latin typeface="Calibri" panose="020F0502020204030204" pitchFamily="34" charset="0"/>
                <a:cs typeface="Calibri" panose="020F0502020204030204" pitchFamily="34" charset="0"/>
              </a:rPr>
              <a:t>standards</a:t>
            </a:r>
            <a:endParaRPr lang="hr-HR" b="1" dirty="0">
              <a:solidFill>
                <a:schemeClr val="accent1"/>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015FD795-004A-4D86-AC25-F811343C4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1"/>
            <a:ext cx="11298933" cy="4377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C51D369-903F-4D7A-865D-AA7A3A645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5732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682ADC57-8AED-45E2-A78B-E4065DC16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05732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395FB3B6-0E62-424C-9363-D78976236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5376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E758AACA-99D0-443D-9E32-DBFFF2FBA0F8}"/>
              </a:ext>
            </a:extLst>
          </p:cNvPr>
          <p:cNvGraphicFramePr>
            <a:graphicFrameLocks noGrp="1"/>
          </p:cNvGraphicFramePr>
          <p:nvPr>
            <p:ph idx="1"/>
            <p:extLst>
              <p:ext uri="{D42A27DB-BD31-4B8C-83A1-F6EECF244321}">
                <p14:modId xmlns:p14="http://schemas.microsoft.com/office/powerpoint/2010/main" val="3325267062"/>
              </p:ext>
            </p:extLst>
          </p:nvPr>
        </p:nvGraphicFramePr>
        <p:xfrm>
          <a:off x="1090001" y="1093924"/>
          <a:ext cx="10004654" cy="3145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Odznak, autorská práva outline">
            <a:extLst>
              <a:ext uri="{FF2B5EF4-FFF2-40B4-BE49-F238E27FC236}">
                <a16:creationId xmlns:a16="http://schemas.microsoft.com/office/drawing/2014/main" id="{EE8E4B01-5A82-124E-80F6-D84063E066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1152" y="6257838"/>
            <a:ext cx="431085" cy="460203"/>
          </a:xfrm>
          <a:prstGeom prst="rect">
            <a:avLst/>
          </a:prstGeom>
        </p:spPr>
      </p:pic>
    </p:spTree>
    <p:extLst>
      <p:ext uri="{BB962C8B-B14F-4D97-AF65-F5344CB8AC3E}">
        <p14:creationId xmlns:p14="http://schemas.microsoft.com/office/powerpoint/2010/main" val="22207925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1625601" y="4865689"/>
            <a:ext cx="1609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128"/>
              </a:defRPr>
            </a:lvl1pPr>
            <a:lvl2pPr marL="742950" indent="-285750" eaLnBrk="0" hangingPunct="0">
              <a:defRPr>
                <a:solidFill>
                  <a:schemeClr val="tx1"/>
                </a:solidFill>
                <a:latin typeface="Arial" charset="0"/>
                <a:ea typeface="MS PGothic" charset="-128"/>
              </a:defRPr>
            </a:lvl2pPr>
            <a:lvl3pPr marL="1143000" indent="-228600" eaLnBrk="0" hangingPunct="0">
              <a:defRPr>
                <a:solidFill>
                  <a:schemeClr val="tx1"/>
                </a:solidFill>
                <a:latin typeface="Arial" charset="0"/>
                <a:ea typeface="MS PGothic" charset="-128"/>
              </a:defRPr>
            </a:lvl3pPr>
            <a:lvl4pPr marL="1600200" indent="-228600" eaLnBrk="0" hangingPunct="0">
              <a:defRPr>
                <a:solidFill>
                  <a:schemeClr val="tx1"/>
                </a:solidFill>
                <a:latin typeface="Arial" charset="0"/>
                <a:ea typeface="MS PGothic" charset="-128"/>
              </a:defRPr>
            </a:lvl4pPr>
            <a:lvl5pPr marL="2057400" indent="-228600" eaLnBrk="0" hangingPunct="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r" eaLnBrk="1" hangingPunct="1"/>
            <a:r>
              <a:rPr lang="it-IT" altLang="x-none" sz="3200" b="1" dirty="0">
                <a:latin typeface="Tahoma" charset="0"/>
              </a:rPr>
              <a:t>NIMBY</a:t>
            </a:r>
          </a:p>
        </p:txBody>
      </p:sp>
      <p:sp>
        <p:nvSpPr>
          <p:cNvPr id="45060" name="Text Box 4"/>
          <p:cNvSpPr txBox="1">
            <a:spLocks noChangeArrowheads="1"/>
          </p:cNvSpPr>
          <p:nvPr/>
        </p:nvSpPr>
        <p:spPr bwMode="auto">
          <a:xfrm>
            <a:off x="3679826" y="4865689"/>
            <a:ext cx="13700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128"/>
              </a:defRPr>
            </a:lvl1pPr>
            <a:lvl2pPr marL="742950" indent="-285750" eaLnBrk="0" hangingPunct="0">
              <a:defRPr>
                <a:solidFill>
                  <a:schemeClr val="tx1"/>
                </a:solidFill>
                <a:latin typeface="Arial" charset="0"/>
                <a:ea typeface="MS PGothic" charset="-128"/>
              </a:defRPr>
            </a:lvl2pPr>
            <a:lvl3pPr marL="1143000" indent="-228600" eaLnBrk="0" hangingPunct="0">
              <a:defRPr>
                <a:solidFill>
                  <a:schemeClr val="tx1"/>
                </a:solidFill>
                <a:latin typeface="Arial" charset="0"/>
                <a:ea typeface="MS PGothic" charset="-128"/>
              </a:defRPr>
            </a:lvl3pPr>
            <a:lvl4pPr marL="1600200" indent="-228600" eaLnBrk="0" hangingPunct="0">
              <a:defRPr>
                <a:solidFill>
                  <a:schemeClr val="tx1"/>
                </a:solidFill>
                <a:latin typeface="Arial" charset="0"/>
                <a:ea typeface="MS PGothic" charset="-128"/>
              </a:defRPr>
            </a:lvl4pPr>
            <a:lvl5pPr marL="2057400" indent="-228600" eaLnBrk="0" hangingPunct="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r" eaLnBrk="1" hangingPunct="1"/>
            <a:r>
              <a:rPr lang="it-IT" altLang="x-none" sz="3200" b="1" dirty="0">
                <a:latin typeface="Tahoma" charset="0"/>
              </a:rPr>
              <a:t>NIMO</a:t>
            </a:r>
          </a:p>
        </p:txBody>
      </p:sp>
      <p:sp>
        <p:nvSpPr>
          <p:cNvPr id="45061" name="Text Box 5"/>
          <p:cNvSpPr txBox="1">
            <a:spLocks noChangeArrowheads="1"/>
          </p:cNvSpPr>
          <p:nvPr/>
        </p:nvSpPr>
        <p:spPr bwMode="auto">
          <a:xfrm>
            <a:off x="5494338" y="4865689"/>
            <a:ext cx="19224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128"/>
              </a:defRPr>
            </a:lvl1pPr>
            <a:lvl2pPr marL="742950" indent="-285750" eaLnBrk="0" hangingPunct="0">
              <a:defRPr>
                <a:solidFill>
                  <a:schemeClr val="tx1"/>
                </a:solidFill>
                <a:latin typeface="Arial" charset="0"/>
                <a:ea typeface="MS PGothic" charset="-128"/>
              </a:defRPr>
            </a:lvl2pPr>
            <a:lvl3pPr marL="1143000" indent="-228600" eaLnBrk="0" hangingPunct="0">
              <a:defRPr>
                <a:solidFill>
                  <a:schemeClr val="tx1"/>
                </a:solidFill>
                <a:latin typeface="Arial" charset="0"/>
                <a:ea typeface="MS PGothic" charset="-128"/>
              </a:defRPr>
            </a:lvl3pPr>
            <a:lvl4pPr marL="1600200" indent="-228600" eaLnBrk="0" hangingPunct="0">
              <a:defRPr>
                <a:solidFill>
                  <a:schemeClr val="tx1"/>
                </a:solidFill>
                <a:latin typeface="Arial" charset="0"/>
                <a:ea typeface="MS PGothic" charset="-128"/>
              </a:defRPr>
            </a:lvl4pPr>
            <a:lvl5pPr marL="2057400" indent="-228600" eaLnBrk="0" hangingPunct="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r" eaLnBrk="1" hangingPunct="1"/>
            <a:r>
              <a:rPr lang="it-IT" altLang="x-none" sz="3200" b="1" dirty="0">
                <a:latin typeface="Tahoma" charset="0"/>
              </a:rPr>
              <a:t>BANANA</a:t>
            </a:r>
          </a:p>
        </p:txBody>
      </p:sp>
      <p:sp>
        <p:nvSpPr>
          <p:cNvPr id="45062" name="Text Box 6"/>
          <p:cNvSpPr txBox="1">
            <a:spLocks noChangeArrowheads="1"/>
          </p:cNvSpPr>
          <p:nvPr/>
        </p:nvSpPr>
        <p:spPr bwMode="auto">
          <a:xfrm>
            <a:off x="7968222" y="4846639"/>
            <a:ext cx="26997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128"/>
              </a:defRPr>
            </a:lvl1pPr>
            <a:lvl2pPr marL="742950" indent="-285750" eaLnBrk="0" hangingPunct="0">
              <a:defRPr>
                <a:solidFill>
                  <a:schemeClr val="tx1"/>
                </a:solidFill>
                <a:latin typeface="Arial" charset="0"/>
                <a:ea typeface="MS PGothic" charset="-128"/>
              </a:defRPr>
            </a:lvl2pPr>
            <a:lvl3pPr marL="1143000" indent="-228600" eaLnBrk="0" hangingPunct="0">
              <a:defRPr>
                <a:solidFill>
                  <a:schemeClr val="tx1"/>
                </a:solidFill>
                <a:latin typeface="Arial" charset="0"/>
                <a:ea typeface="MS PGothic" charset="-128"/>
              </a:defRPr>
            </a:lvl3pPr>
            <a:lvl4pPr marL="1600200" indent="-228600" eaLnBrk="0" hangingPunct="0">
              <a:defRPr>
                <a:solidFill>
                  <a:schemeClr val="tx1"/>
                </a:solidFill>
                <a:latin typeface="Arial" charset="0"/>
                <a:ea typeface="MS PGothic" charset="-128"/>
              </a:defRPr>
            </a:lvl4pPr>
            <a:lvl5pPr marL="2057400" indent="-228600" eaLnBrk="0" hangingPunct="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r" eaLnBrk="1" hangingPunct="1"/>
            <a:r>
              <a:rPr lang="it-IT" altLang="x-none" sz="3200" b="1" dirty="0" err="1">
                <a:latin typeface="Tahoma" charset="0"/>
              </a:rPr>
              <a:t>IDEOLOGies</a:t>
            </a:r>
            <a:endParaRPr lang="it-IT" altLang="x-none" sz="3200" b="1" dirty="0">
              <a:latin typeface="Tahoma" charset="0"/>
            </a:endParaRPr>
          </a:p>
        </p:txBody>
      </p:sp>
      <p:sp>
        <p:nvSpPr>
          <p:cNvPr id="45063" name="Text Box 7"/>
          <p:cNvSpPr txBox="1">
            <a:spLocks noChangeArrowheads="1"/>
          </p:cNvSpPr>
          <p:nvPr/>
        </p:nvSpPr>
        <p:spPr bwMode="auto">
          <a:xfrm>
            <a:off x="1771890" y="5595939"/>
            <a:ext cx="37176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128"/>
              </a:defRPr>
            </a:lvl1pPr>
            <a:lvl2pPr marL="742950" indent="-285750" eaLnBrk="0" hangingPunct="0">
              <a:defRPr>
                <a:solidFill>
                  <a:schemeClr val="tx1"/>
                </a:solidFill>
                <a:latin typeface="Arial" charset="0"/>
                <a:ea typeface="MS PGothic" charset="-128"/>
              </a:defRPr>
            </a:lvl2pPr>
            <a:lvl3pPr marL="1143000" indent="-228600" eaLnBrk="0" hangingPunct="0">
              <a:defRPr>
                <a:solidFill>
                  <a:schemeClr val="tx1"/>
                </a:solidFill>
                <a:latin typeface="Arial" charset="0"/>
                <a:ea typeface="MS PGothic" charset="-128"/>
              </a:defRPr>
            </a:lvl3pPr>
            <a:lvl4pPr marL="1600200" indent="-228600" eaLnBrk="0" hangingPunct="0">
              <a:defRPr>
                <a:solidFill>
                  <a:schemeClr val="tx1"/>
                </a:solidFill>
                <a:latin typeface="Arial" charset="0"/>
                <a:ea typeface="MS PGothic" charset="-128"/>
              </a:defRPr>
            </a:lvl4pPr>
            <a:lvl5pPr marL="2057400" indent="-228600" eaLnBrk="0" hangingPunct="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r" eaLnBrk="1" hangingPunct="1"/>
            <a:r>
              <a:rPr lang="hr-HR" altLang="x-none" sz="3200" b="1" dirty="0" err="1">
                <a:solidFill>
                  <a:srgbClr val="FF9900"/>
                </a:solidFill>
                <a:latin typeface="Tahoma" charset="0"/>
              </a:rPr>
              <a:t>Bussines</a:t>
            </a:r>
            <a:r>
              <a:rPr lang="hr-HR" altLang="x-none" sz="3200" b="1" dirty="0">
                <a:solidFill>
                  <a:srgbClr val="FF9900"/>
                </a:solidFill>
                <a:latin typeface="Tahoma" charset="0"/>
              </a:rPr>
              <a:t> </a:t>
            </a:r>
            <a:r>
              <a:rPr lang="hr-HR" altLang="x-none" sz="3200" b="1" dirty="0" err="1">
                <a:solidFill>
                  <a:srgbClr val="FF9900"/>
                </a:solidFill>
                <a:latin typeface="Tahoma" charset="0"/>
              </a:rPr>
              <a:t>interest</a:t>
            </a:r>
            <a:endParaRPr lang="hr-HR" altLang="x-none" sz="3200" b="1" dirty="0">
              <a:solidFill>
                <a:srgbClr val="FF9900"/>
              </a:solidFill>
              <a:latin typeface="Tahoma" charset="0"/>
            </a:endParaRPr>
          </a:p>
        </p:txBody>
      </p:sp>
      <p:sp>
        <p:nvSpPr>
          <p:cNvPr id="45064" name="Text Box 8"/>
          <p:cNvSpPr txBox="1">
            <a:spLocks noChangeArrowheads="1"/>
          </p:cNvSpPr>
          <p:nvPr/>
        </p:nvSpPr>
        <p:spPr bwMode="auto">
          <a:xfrm>
            <a:off x="5848782" y="5595939"/>
            <a:ext cx="22204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128"/>
              </a:defRPr>
            </a:lvl1pPr>
            <a:lvl2pPr marL="742950" indent="-285750" eaLnBrk="0" hangingPunct="0">
              <a:defRPr>
                <a:solidFill>
                  <a:schemeClr val="tx1"/>
                </a:solidFill>
                <a:latin typeface="Arial" charset="0"/>
                <a:ea typeface="MS PGothic" charset="-128"/>
              </a:defRPr>
            </a:lvl2pPr>
            <a:lvl3pPr marL="1143000" indent="-228600" eaLnBrk="0" hangingPunct="0">
              <a:defRPr>
                <a:solidFill>
                  <a:schemeClr val="tx1"/>
                </a:solidFill>
                <a:latin typeface="Arial" charset="0"/>
                <a:ea typeface="MS PGothic" charset="-128"/>
              </a:defRPr>
            </a:lvl3pPr>
            <a:lvl4pPr marL="1600200" indent="-228600" eaLnBrk="0" hangingPunct="0">
              <a:defRPr>
                <a:solidFill>
                  <a:schemeClr val="tx1"/>
                </a:solidFill>
                <a:latin typeface="Arial" charset="0"/>
                <a:ea typeface="MS PGothic" charset="-128"/>
              </a:defRPr>
            </a:lvl4pPr>
            <a:lvl5pPr marL="2057400" indent="-228600" eaLnBrk="0" hangingPunct="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r" eaLnBrk="1" hangingPunct="1"/>
            <a:r>
              <a:rPr lang="hr-HR" altLang="x-none" sz="3200" b="1" dirty="0" err="1">
                <a:solidFill>
                  <a:srgbClr val="FF9900"/>
                </a:solidFill>
                <a:latin typeface="Tahoma" charset="0"/>
              </a:rPr>
              <a:t>Coruption</a:t>
            </a:r>
            <a:endParaRPr lang="hr-HR" altLang="x-none" sz="3200" b="1" dirty="0">
              <a:solidFill>
                <a:srgbClr val="FF9900"/>
              </a:solidFill>
              <a:latin typeface="Tahoma" charset="0"/>
            </a:endParaRPr>
          </a:p>
        </p:txBody>
      </p:sp>
      <p:sp>
        <p:nvSpPr>
          <p:cNvPr id="19466" name="Rectangle 9"/>
          <p:cNvSpPr>
            <a:spLocks noGrp="1" noChangeArrowheads="1"/>
          </p:cNvSpPr>
          <p:nvPr>
            <p:ph type="title"/>
          </p:nvPr>
        </p:nvSpPr>
        <p:spPr>
          <a:xfrm>
            <a:off x="1295402" y="626533"/>
            <a:ext cx="9601196" cy="800053"/>
          </a:xfrm>
          <a:noFill/>
        </p:spPr>
        <p:txBody>
          <a:bodyPr>
            <a:normAutofit/>
          </a:bodyPr>
          <a:lstStyle/>
          <a:p>
            <a:pPr algn="ctr"/>
            <a:r>
              <a:rPr lang="en-GB" sz="3200" dirty="0">
                <a:latin typeface="Calibri" panose="020F0502020204030204" pitchFamily="34" charset="0"/>
                <a:cs typeface="Calibri" panose="020F0502020204030204" pitchFamily="34" charset="0"/>
              </a:rPr>
              <a:t>Can we manage environmental problems?</a:t>
            </a:r>
            <a:endParaRPr lang="hr-HR" altLang="x-none" sz="3200" dirty="0">
              <a:latin typeface="Calibri" panose="020F0502020204030204" pitchFamily="34" charset="0"/>
              <a:cs typeface="Calibri" panose="020F0502020204030204" pitchFamily="34" charset="0"/>
            </a:endParaRPr>
          </a:p>
        </p:txBody>
      </p:sp>
      <p:sp>
        <p:nvSpPr>
          <p:cNvPr id="45066" name="Text Box 10"/>
          <p:cNvSpPr txBox="1">
            <a:spLocks noChangeArrowheads="1"/>
          </p:cNvSpPr>
          <p:nvPr/>
        </p:nvSpPr>
        <p:spPr bwMode="auto">
          <a:xfrm>
            <a:off x="8760121" y="5602289"/>
            <a:ext cx="19062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128"/>
              </a:defRPr>
            </a:lvl1pPr>
            <a:lvl2pPr marL="742950" indent="-285750" eaLnBrk="0" hangingPunct="0">
              <a:defRPr>
                <a:solidFill>
                  <a:schemeClr val="tx1"/>
                </a:solidFill>
                <a:latin typeface="Arial" charset="0"/>
                <a:ea typeface="MS PGothic" charset="-128"/>
              </a:defRPr>
            </a:lvl2pPr>
            <a:lvl3pPr marL="1143000" indent="-228600" eaLnBrk="0" hangingPunct="0">
              <a:defRPr>
                <a:solidFill>
                  <a:schemeClr val="tx1"/>
                </a:solidFill>
                <a:latin typeface="Arial" charset="0"/>
                <a:ea typeface="MS PGothic" charset="-128"/>
              </a:defRPr>
            </a:lvl3pPr>
            <a:lvl4pPr marL="1600200" indent="-228600" eaLnBrk="0" hangingPunct="0">
              <a:defRPr>
                <a:solidFill>
                  <a:schemeClr val="tx1"/>
                </a:solidFill>
                <a:latin typeface="Arial" charset="0"/>
                <a:ea typeface="MS PGothic" charset="-128"/>
              </a:defRPr>
            </a:lvl4pPr>
            <a:lvl5pPr marL="2057400" indent="-228600" eaLnBrk="0" hangingPunct="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r" eaLnBrk="1" hangingPunct="1"/>
            <a:r>
              <a:rPr lang="hr-HR" altLang="x-none" sz="3200" b="1" dirty="0" err="1">
                <a:solidFill>
                  <a:srgbClr val="FF9900"/>
                </a:solidFill>
                <a:latin typeface="Tahoma" charset="0"/>
              </a:rPr>
              <a:t>Criminal</a:t>
            </a:r>
            <a:endParaRPr lang="hr-HR" altLang="x-none" sz="3200" b="1" dirty="0">
              <a:solidFill>
                <a:srgbClr val="FF9900"/>
              </a:solidFill>
              <a:latin typeface="Tahoma" charset="0"/>
            </a:endParaRPr>
          </a:p>
        </p:txBody>
      </p:sp>
      <p:sp>
        <p:nvSpPr>
          <p:cNvPr id="14" name="Title 1">
            <a:extLst>
              <a:ext uri="{FF2B5EF4-FFF2-40B4-BE49-F238E27FC236}">
                <a16:creationId xmlns:a16="http://schemas.microsoft.com/office/drawing/2014/main" id="{9C213D64-95DC-2B42-9068-B729C37C5F1E}"/>
              </a:ext>
            </a:extLst>
          </p:cNvPr>
          <p:cNvSpPr txBox="1">
            <a:spLocks/>
          </p:cNvSpPr>
          <p:nvPr/>
        </p:nvSpPr>
        <p:spPr>
          <a:xfrm>
            <a:off x="0" y="4315681"/>
            <a:ext cx="2425959" cy="57627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r-HR" sz="1400" b="1" cap="none" dirty="0" err="1">
                <a:solidFill>
                  <a:schemeClr val="accent1"/>
                </a:solidFill>
                <a:latin typeface="Calibri" panose="020F0502020204030204" pitchFamily="34" charset="0"/>
                <a:cs typeface="Calibri" panose="020F0502020204030204" pitchFamily="34" charset="0"/>
              </a:rPr>
              <a:t>www.openclipart.org</a:t>
            </a:r>
            <a:endParaRPr lang="hr-HR" sz="1400" b="1" cap="none" dirty="0">
              <a:solidFill>
                <a:schemeClr val="accent1"/>
              </a:solidFill>
              <a:latin typeface="Calibri" panose="020F0502020204030204" pitchFamily="34" charset="0"/>
              <a:cs typeface="Calibri" panose="020F0502020204030204" pitchFamily="34" charset="0"/>
            </a:endParaRPr>
          </a:p>
        </p:txBody>
      </p:sp>
      <p:pic>
        <p:nvPicPr>
          <p:cNvPr id="15" name="Graphic 14" descr="Odznak, autorská práva outline">
            <a:extLst>
              <a:ext uri="{FF2B5EF4-FFF2-40B4-BE49-F238E27FC236}">
                <a16:creationId xmlns:a16="http://schemas.microsoft.com/office/drawing/2014/main" id="{B6626602-7FF4-7448-9C3C-ECC4E6F405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152" y="6257838"/>
            <a:ext cx="431085" cy="460203"/>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AC286278-599C-DB4C-A457-FC1A9CA1F6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7150" y="1814968"/>
            <a:ext cx="9131300" cy="3149600"/>
          </a:xfrm>
          <a:prstGeom prst="rect">
            <a:avLst/>
          </a:prstGeom>
        </p:spPr>
      </p:pic>
    </p:spTree>
    <p:extLst>
      <p:ext uri="{BB962C8B-B14F-4D97-AF65-F5344CB8AC3E}">
        <p14:creationId xmlns:p14="http://schemas.microsoft.com/office/powerpoint/2010/main" val="965788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additive="base">
                                        <p:cTn id="7" dur="500"/>
                                        <p:tgtEl>
                                          <p:spTgt spid="45059"/>
                                        </p:tgtEl>
                                        <p:attrNameLst>
                                          <p:attrName>ppt_y</p:attrName>
                                        </p:attrNameLst>
                                      </p:cBhvr>
                                      <p:tavLst>
                                        <p:tav tm="0">
                                          <p:val>
                                            <p:strVal val="#ppt_y+#ppt_h*1.125000"/>
                                          </p:val>
                                        </p:tav>
                                        <p:tav tm="100000">
                                          <p:val>
                                            <p:strVal val="#ppt_y"/>
                                          </p:val>
                                        </p:tav>
                                      </p:tavLst>
                                    </p:anim>
                                    <p:animEffect transition="in" filter="wipe(up)">
                                      <p:cBhvr>
                                        <p:cTn id="8" dur="500"/>
                                        <p:tgtEl>
                                          <p:spTgt spid="4505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additive="base">
                                        <p:cTn id="13" dur="500"/>
                                        <p:tgtEl>
                                          <p:spTgt spid="45060"/>
                                        </p:tgtEl>
                                        <p:attrNameLst>
                                          <p:attrName>ppt_y</p:attrName>
                                        </p:attrNameLst>
                                      </p:cBhvr>
                                      <p:tavLst>
                                        <p:tav tm="0">
                                          <p:val>
                                            <p:strVal val="#ppt_y+#ppt_h*1.125000"/>
                                          </p:val>
                                        </p:tav>
                                        <p:tav tm="100000">
                                          <p:val>
                                            <p:strVal val="#ppt_y"/>
                                          </p:val>
                                        </p:tav>
                                      </p:tavLst>
                                    </p:anim>
                                    <p:animEffect transition="in" filter="wipe(up)">
                                      <p:cBhvr>
                                        <p:cTn id="14" dur="500"/>
                                        <p:tgtEl>
                                          <p:spTgt spid="4506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5061"/>
                                        </p:tgtEl>
                                        <p:attrNameLst>
                                          <p:attrName>style.visibility</p:attrName>
                                        </p:attrNameLst>
                                      </p:cBhvr>
                                      <p:to>
                                        <p:strVal val="visible"/>
                                      </p:to>
                                    </p:set>
                                    <p:anim calcmode="lin" valueType="num">
                                      <p:cBhvr additive="base">
                                        <p:cTn id="19" dur="500"/>
                                        <p:tgtEl>
                                          <p:spTgt spid="45061"/>
                                        </p:tgtEl>
                                        <p:attrNameLst>
                                          <p:attrName>ppt_y</p:attrName>
                                        </p:attrNameLst>
                                      </p:cBhvr>
                                      <p:tavLst>
                                        <p:tav tm="0">
                                          <p:val>
                                            <p:strVal val="#ppt_y+#ppt_h*1.125000"/>
                                          </p:val>
                                        </p:tav>
                                        <p:tav tm="100000">
                                          <p:val>
                                            <p:strVal val="#ppt_y"/>
                                          </p:val>
                                        </p:tav>
                                      </p:tavLst>
                                    </p:anim>
                                    <p:animEffect transition="in" filter="wipe(up)">
                                      <p:cBhvr>
                                        <p:cTn id="20" dur="500"/>
                                        <p:tgtEl>
                                          <p:spTgt spid="4506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5062"/>
                                        </p:tgtEl>
                                        <p:attrNameLst>
                                          <p:attrName>style.visibility</p:attrName>
                                        </p:attrNameLst>
                                      </p:cBhvr>
                                      <p:to>
                                        <p:strVal val="visible"/>
                                      </p:to>
                                    </p:set>
                                    <p:anim calcmode="lin" valueType="num">
                                      <p:cBhvr additive="base">
                                        <p:cTn id="25" dur="500"/>
                                        <p:tgtEl>
                                          <p:spTgt spid="45062"/>
                                        </p:tgtEl>
                                        <p:attrNameLst>
                                          <p:attrName>ppt_y</p:attrName>
                                        </p:attrNameLst>
                                      </p:cBhvr>
                                      <p:tavLst>
                                        <p:tav tm="0">
                                          <p:val>
                                            <p:strVal val="#ppt_y+#ppt_h*1.125000"/>
                                          </p:val>
                                        </p:tav>
                                        <p:tav tm="100000">
                                          <p:val>
                                            <p:strVal val="#ppt_y"/>
                                          </p:val>
                                        </p:tav>
                                      </p:tavLst>
                                    </p:anim>
                                    <p:animEffect transition="in" filter="wipe(up)">
                                      <p:cBhvr>
                                        <p:cTn id="26" dur="500"/>
                                        <p:tgtEl>
                                          <p:spTgt spid="4506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0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p:bldP spid="45061" grpId="0"/>
      <p:bldP spid="45062" grpId="0"/>
      <p:bldP spid="45063" grpId="0"/>
      <p:bldP spid="45064" grpId="0"/>
      <p:bldP spid="45066" grpId="0"/>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{8045E9D6-96F0-B94C-8FD6-966B437F224A}tf10001123</Template>
  <TotalTime>13205</TotalTime>
  <Words>1853</Words>
  <Application>Microsoft Macintosh PowerPoint</Application>
  <PresentationFormat>Widescreen</PresentationFormat>
  <Paragraphs>183</Paragraphs>
  <Slides>34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Aharoni</vt:lpstr>
      <vt:lpstr>Arial</vt:lpstr>
      <vt:lpstr>Calibri</vt:lpstr>
      <vt:lpstr>Gill Sans MT</vt:lpstr>
      <vt:lpstr>Tahoma</vt:lpstr>
      <vt:lpstr>Times New Roman</vt:lpstr>
      <vt:lpstr>Wingdings 2</vt:lpstr>
      <vt:lpstr>Dividend</vt:lpstr>
      <vt:lpstr>               impact of microplastics on marine ecosystems</vt:lpstr>
      <vt:lpstr>PowerPoint Presentation</vt:lpstr>
      <vt:lpstr>EUROPEAN UNION AND ENVIRONMENTAL POLICIES</vt:lpstr>
      <vt:lpstr>BASIC MASSAGE OF THE 7th ACTION Program - 2050!</vt:lpstr>
      <vt:lpstr>EU environmental objectives</vt:lpstr>
      <vt:lpstr>EU environmental objectives</vt:lpstr>
      <vt:lpstr>Protecting and preserving the environment is a necessary condition not only for sustainable development, but in many parts of the Earth and for the survival of the community</vt:lpstr>
      <vt:lpstr>Environmental standards</vt:lpstr>
      <vt:lpstr>Can we manage environmental problems?</vt:lpstr>
      <vt:lpstr>Where does the OUR AWARENESS process begin and end?</vt:lpstr>
      <vt:lpstr>Where does the OUR AWARENESS process begin and end?</vt:lpstr>
      <vt:lpstr>Where does the OUR AWARENESS process begin and end?</vt:lpstr>
      <vt:lpstr>PowerPoint Presentation</vt:lpstr>
      <vt:lpstr>Polymers / plastics in everyday life</vt:lpstr>
      <vt:lpstr>PowerPoint Presentation</vt:lpstr>
      <vt:lpstr>What are the dangerous components in plastic?</vt:lpstr>
      <vt:lpstr>PowerPoint Presentation</vt:lpstr>
      <vt:lpstr>PowerPoint Presentation</vt:lpstr>
      <vt:lpstr>PowerPoint Presentation</vt:lpstr>
      <vt:lpstr>PowerPoint Presentation</vt:lpstr>
      <vt:lpstr>PowerPoint Presentation</vt:lpstr>
      <vt:lpstr>What are the negative properties of plastic?</vt:lpstr>
      <vt:lpstr>WHAT IS A MICROPLASTic?</vt:lpstr>
      <vt:lpstr>PowerPoint Presentation</vt:lpstr>
      <vt:lpstr>Primary and secondary microplastics</vt:lpstr>
      <vt:lpstr>PowerPoint Presentation</vt:lpstr>
      <vt:lpstr>PowerPoint Presentation</vt:lpstr>
      <vt:lpstr>Microplastics in the Adriatic sea</vt:lpstr>
      <vt:lpstr>Proposals for Strategic Solutions at the EU level</vt:lpstr>
      <vt:lpstr>Where does the OUR AWARENESS process begin and end?</vt:lpstr>
      <vt:lpstr>Where does the OUR AWARENESS process begin and end?</vt:lpstr>
      <vt:lpstr>How to achieve the desired results and better motivation?</vt:lpstr>
      <vt:lpstr>Conclusion!</vt:lpstr>
      <vt:lpstr>Thank you!  sanja.kalambura@vvg.hr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Admir Hadzikadunic</dc:creator>
  <cp:lastModifiedBy>Sanja Kalambura</cp:lastModifiedBy>
  <cp:revision>276</cp:revision>
  <cp:lastPrinted>2017-03-22T21:02:52Z</cp:lastPrinted>
  <dcterms:created xsi:type="dcterms:W3CDTF">2017-01-31T13:49:24Z</dcterms:created>
  <dcterms:modified xsi:type="dcterms:W3CDTF">2021-10-04T12:53:54Z</dcterms:modified>
</cp:coreProperties>
</file>