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02" r:id="rId2"/>
    <p:sldId id="299" r:id="rId3"/>
    <p:sldId id="296" r:id="rId4"/>
    <p:sldId id="258" r:id="rId5"/>
    <p:sldId id="263" r:id="rId6"/>
    <p:sldId id="293" r:id="rId7"/>
    <p:sldId id="265" r:id="rId8"/>
    <p:sldId id="270" r:id="rId9"/>
    <p:sldId id="279" r:id="rId10"/>
    <p:sldId id="282" r:id="rId11"/>
    <p:sldId id="284" r:id="rId12"/>
    <p:sldId id="285" r:id="rId13"/>
    <p:sldId id="286" r:id="rId14"/>
    <p:sldId id="287" r:id="rId15"/>
    <p:sldId id="291" r:id="rId16"/>
    <p:sldId id="290" r:id="rId17"/>
    <p:sldId id="30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32" autoAdjust="0"/>
  </p:normalViewPr>
  <p:slideViewPr>
    <p:cSldViewPr snapToGrid="0">
      <p:cViewPr varScale="1">
        <p:scale>
          <a:sx n="69" d="100"/>
          <a:sy n="69" d="100"/>
        </p:scale>
        <p:origin x="-78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EC864-06BF-48BF-ACFB-A7B132C94848}" type="datetimeFigureOut">
              <a:rPr lang="en-GB" smtClean="0"/>
              <a:pPr/>
              <a:t>13/04/2023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60BC9-2727-433E-B1D5-C59E42495A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12495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9972-D22A-4372-B8E4-5F7DC11413F4}" type="datetimeFigureOut">
              <a:rPr lang="en-GB" smtClean="0"/>
              <a:pPr/>
              <a:t>13/04/2023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8C69-0D01-4A07-B1ED-D347C2FDBF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833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9972-D22A-4372-B8E4-5F7DC11413F4}" type="datetimeFigureOut">
              <a:rPr lang="en-GB" smtClean="0"/>
              <a:pPr/>
              <a:t>13/04/2023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8C69-0D01-4A07-B1ED-D347C2FDBF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61769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9972-D22A-4372-B8E4-5F7DC11413F4}" type="datetimeFigureOut">
              <a:rPr lang="en-GB" smtClean="0"/>
              <a:pPr/>
              <a:t>13/04/2023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8C69-0D01-4A07-B1ED-D347C2FDBF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24134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9972-D22A-4372-B8E4-5F7DC11413F4}" type="datetimeFigureOut">
              <a:rPr lang="en-GB" smtClean="0"/>
              <a:pPr/>
              <a:t>13/04/2023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8C69-0D01-4A07-B1ED-D347C2FDBF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0685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9972-D22A-4372-B8E4-5F7DC11413F4}" type="datetimeFigureOut">
              <a:rPr lang="en-GB" smtClean="0"/>
              <a:pPr/>
              <a:t>13/04/2023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8C69-0D01-4A07-B1ED-D347C2FDBF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75815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9972-D22A-4372-B8E4-5F7DC11413F4}" type="datetimeFigureOut">
              <a:rPr lang="en-GB" smtClean="0"/>
              <a:pPr/>
              <a:t>13/04/2023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8C69-0D01-4A07-B1ED-D347C2FDBF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2009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9972-D22A-4372-B8E4-5F7DC11413F4}" type="datetimeFigureOut">
              <a:rPr lang="en-GB" smtClean="0"/>
              <a:pPr/>
              <a:t>13/04/2023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8C69-0D01-4A07-B1ED-D347C2FDBF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83025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9972-D22A-4372-B8E4-5F7DC11413F4}" type="datetimeFigureOut">
              <a:rPr lang="en-GB" smtClean="0"/>
              <a:pPr/>
              <a:t>13/04/2023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8C69-0D01-4A07-B1ED-D347C2FDBF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3514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9972-D22A-4372-B8E4-5F7DC11413F4}" type="datetimeFigureOut">
              <a:rPr lang="en-GB" smtClean="0"/>
              <a:pPr/>
              <a:t>13/04/2023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8C69-0D01-4A07-B1ED-D347C2FDBF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1445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9972-D22A-4372-B8E4-5F7DC11413F4}" type="datetimeFigureOut">
              <a:rPr lang="en-GB" smtClean="0"/>
              <a:pPr/>
              <a:t>13/04/2023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8C69-0D01-4A07-B1ED-D347C2FDBF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834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9972-D22A-4372-B8E4-5F7DC11413F4}" type="datetimeFigureOut">
              <a:rPr lang="en-GB" smtClean="0"/>
              <a:pPr/>
              <a:t>13/04/2023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8C69-0D01-4A07-B1ED-D347C2FDBF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54495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D9972-D22A-4372-B8E4-5F7DC11413F4}" type="datetimeFigureOut">
              <a:rPr lang="en-GB" smtClean="0"/>
              <a:pPr/>
              <a:t>13/04/2023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58C69-0D01-4A07-B1ED-D347C2FDBF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65563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mailto:lcmarjan.akcija@yahoo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91FBE2A-00EB-22D3-547B-81843C7BC64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50" y="847725"/>
            <a:ext cx="4562475" cy="40767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76384427-D4A2-A320-EF6D-150C7977E4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 dirty="0"/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LIONS KLUB MARJAN SPLIT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HUMANITARNA AKCIJA “ZA BOLJI VID”</a:t>
            </a:r>
          </a:p>
        </p:txBody>
      </p:sp>
    </p:spTree>
    <p:extLst>
      <p:ext uri="{BB962C8B-B14F-4D97-AF65-F5344CB8AC3E}">
        <p14:creationId xmlns="" xmlns:p14="http://schemas.microsoft.com/office/powerpoint/2010/main" val="122568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1A9BA0-70C7-AB10-2A12-B4453F32B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01298AF3-3247-0161-17FD-B16FFF65A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5F4CD2A-B4A8-7B89-B09B-58F1B1728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FOTOGRAFIJA 7</a:t>
            </a:r>
          </a:p>
        </p:txBody>
      </p:sp>
    </p:spTree>
    <p:extLst>
      <p:ext uri="{BB962C8B-B14F-4D97-AF65-F5344CB8AC3E}">
        <p14:creationId xmlns="" xmlns:p14="http://schemas.microsoft.com/office/powerpoint/2010/main" val="550977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1A9BA0-70C7-AB10-2A12-B4453F32B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4297B4B5-5CB8-6661-CBC6-AE25D989EB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94666B9-3987-3C53-45C8-555E8E891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FOTOGRAFIJA 8</a:t>
            </a:r>
          </a:p>
        </p:txBody>
      </p:sp>
    </p:spTree>
    <p:extLst>
      <p:ext uri="{BB962C8B-B14F-4D97-AF65-F5344CB8AC3E}">
        <p14:creationId xmlns="" xmlns:p14="http://schemas.microsoft.com/office/powerpoint/2010/main" val="1132566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1A9BA0-70C7-AB10-2A12-B4453F32B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50FC23DB-004E-97CF-FE7C-3310FEC4FE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A9AFE6B-C19B-06E6-9339-26877F5D9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FOTOGRAFIJA 9</a:t>
            </a:r>
          </a:p>
        </p:txBody>
      </p:sp>
    </p:spTree>
    <p:extLst>
      <p:ext uri="{BB962C8B-B14F-4D97-AF65-F5344CB8AC3E}">
        <p14:creationId xmlns="" xmlns:p14="http://schemas.microsoft.com/office/powerpoint/2010/main" val="3233534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1A9BA0-70C7-AB10-2A12-B4453F32B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F93D82-3DC3-9D72-DC24-E3477B35C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0E51627-F8F5-0FFB-2BEE-7D74C584A4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6F3CCF9-C963-29AE-0153-4E7C1513E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FOTOGRAFIJA 10</a:t>
            </a:r>
          </a:p>
        </p:txBody>
      </p:sp>
    </p:spTree>
    <p:extLst>
      <p:ext uri="{BB962C8B-B14F-4D97-AF65-F5344CB8AC3E}">
        <p14:creationId xmlns="" xmlns:p14="http://schemas.microsoft.com/office/powerpoint/2010/main" val="702167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1EFCE1-6129-467D-F27A-D4AAC4919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FE356D60-ADFD-315A-EC22-1DBBD731A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2FC517A-3064-5FE7-6FF3-9BA1D7A56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FOTOGRAFIJA 11</a:t>
            </a:r>
          </a:p>
        </p:txBody>
      </p:sp>
    </p:spTree>
    <p:extLst>
      <p:ext uri="{BB962C8B-B14F-4D97-AF65-F5344CB8AC3E}">
        <p14:creationId xmlns="" xmlns:p14="http://schemas.microsoft.com/office/powerpoint/2010/main" val="406520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B02687-2781-17F3-2B8D-3C737F5B0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D362D8-2A0F-1517-BD4E-C3166C49B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468C530-A52B-57C6-1B5F-40E540E1EF2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DBEB80-719B-6D03-5215-8DF79982B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FOTOGRAFIJA 12</a:t>
            </a:r>
          </a:p>
        </p:txBody>
      </p:sp>
    </p:spTree>
    <p:extLst>
      <p:ext uri="{BB962C8B-B14F-4D97-AF65-F5344CB8AC3E}">
        <p14:creationId xmlns="" xmlns:p14="http://schemas.microsoft.com/office/powerpoint/2010/main" val="727761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54AB74-FABA-454C-75F2-1AE66A8C9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E6B7F68-D208-1FA0-2D65-15B88A3B8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EFBE7D3-7155-67B4-2BB4-074FCF7363E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691" y="0"/>
            <a:ext cx="12067309" cy="685799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E74E41B-8F46-5C0B-BAD1-1028706A3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slika 13</a:t>
            </a:r>
          </a:p>
        </p:txBody>
      </p:sp>
    </p:spTree>
    <p:extLst>
      <p:ext uri="{BB962C8B-B14F-4D97-AF65-F5344CB8AC3E}">
        <p14:creationId xmlns="" xmlns:p14="http://schemas.microsoft.com/office/powerpoint/2010/main" val="3246941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91FBE2A-00EB-22D3-547B-81843C7BC64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50" y="847725"/>
            <a:ext cx="4562475" cy="40767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76384427-D4A2-A320-EF6D-150C7977E4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 dirty="0"/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SLUŽIMO!</a:t>
            </a:r>
          </a:p>
        </p:txBody>
      </p:sp>
    </p:spTree>
    <p:extLst>
      <p:ext uri="{BB962C8B-B14F-4D97-AF65-F5344CB8AC3E}">
        <p14:creationId xmlns="" xmlns:p14="http://schemas.microsoft.com/office/powerpoint/2010/main" val="533929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0ADC0BC4-34AD-73F8-89E8-FF269B67E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552450"/>
            <a:ext cx="10515600" cy="1104900"/>
          </a:xfrm>
        </p:spPr>
        <p:txBody>
          <a:bodyPr>
            <a:noAutofit/>
          </a:bodyPr>
          <a:lstStyle/>
          <a:p>
            <a:pPr algn="ctr"/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INTERNATIONAL ASSOTIATION OF LIONS CLUBS </a:t>
            </a:r>
            <a:br>
              <a:rPr lang="en-GB" sz="2400" b="1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DISTRICT 126 CROATIA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LIONS KLUB MARJAN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4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26B94220-12AE-5A9F-1041-4B80BB22B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3715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LC Marjan osnovan prije </a:t>
            </a:r>
            <a:r>
              <a:rPr lang="hr-HR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 godina, ženski je klub 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kojem predano </a:t>
            </a:r>
            <a:r>
              <a:rPr lang="hr-HR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služe 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sve njegove članice. U svom </a:t>
            </a:r>
            <a:r>
              <a:rPr lang="hr-HR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humanitarnom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radu </a:t>
            </a:r>
            <a:r>
              <a:rPr lang="hr-HR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pomažu 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slijepe i slabovidne osobe, djecu,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stare, nemoćne i bolesne, obitelji lošeg imovinskog stanja,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sve potrebite 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solidFill>
                <a:schemeClr val="bg2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Ove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godine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proslavile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smo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25.-ti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rođendan</a:t>
            </a: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hr-HR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tom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prigodom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zele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smo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odložene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fotoaparate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kamere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napunile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mobitele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krenule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obilježiti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tako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lijepe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ali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oku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skrivene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kutke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našeg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prelijepog </a:t>
            </a:r>
            <a:r>
              <a:rPr lang="en-GB" sz="240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Splita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Pozivamo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vas da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pogledate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našu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mini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izložbu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Prošetajmo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Marjanom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nakon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šetnje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odmorimo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na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Prokurativi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hr-HR" sz="2400" dirty="0">
              <a:solidFill>
                <a:schemeClr val="bg2">
                  <a:lumMod val="50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Sav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prihod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internetske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izložbe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namijenjen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akcij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“Za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bolji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vid”,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nabavci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tonometra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aparata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neophodnog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radu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djelatnika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Klinike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očne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bolesti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KBC</a:t>
            </a:r>
            <a:r>
              <a:rPr lang="hr-HR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-a</a:t>
            </a: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Split</a:t>
            </a:r>
            <a:r>
              <a:rPr lang="hr-HR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koji će omogućiti sigurnije i ugodnije mjerenje očnog tlaka našim sugrađanima</a:t>
            </a: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r-HR" sz="24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r-HR" sz="24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Zahvaljujemo od srca!</a:t>
            </a:r>
          </a:p>
          <a:p>
            <a:pPr marL="0" indent="0" algn="r">
              <a:buNone/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Predsjednica</a:t>
            </a:r>
            <a:endParaRPr lang="hr-HR" sz="2400" dirty="0">
              <a:solidFill>
                <a:schemeClr val="bg2">
                  <a:lumMod val="50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Vesna Marković</a:t>
            </a:r>
            <a:endParaRPr lang="hr-HR" sz="2400" dirty="0">
              <a:solidFill>
                <a:schemeClr val="bg2">
                  <a:lumMod val="50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A9BD9CE-B385-A1A2-9E7D-78AD505ECE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6341" y="3409544"/>
            <a:ext cx="19318" cy="389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DA2D4B1-B841-552F-B202-E8E124912F3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6475" y="3409950"/>
            <a:ext cx="19050" cy="38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171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092D6BDD-FF72-663B-F8C6-0E87B71E3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2310"/>
            <a:ext cx="10515600" cy="563569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en-GB" sz="45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n-GB" sz="5000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Uživajte</a:t>
            </a:r>
            <a:r>
              <a:rPr lang="en-GB" sz="50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u </a:t>
            </a:r>
            <a:r>
              <a:rPr lang="en-GB" sz="5000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virtualnoj</a:t>
            </a:r>
            <a:r>
              <a:rPr lang="en-GB" sz="50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5000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šetnji</a:t>
            </a:r>
            <a:r>
              <a:rPr lang="en-GB" sz="50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5000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Marjanom</a:t>
            </a:r>
            <a:r>
              <a:rPr lang="en-GB" sz="50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GB" sz="5000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podržite</a:t>
            </a:r>
            <a:r>
              <a:rPr lang="en-GB" sz="50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5000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našu</a:t>
            </a:r>
            <a:r>
              <a:rPr lang="en-GB" sz="50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n-GB" sz="5000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slavljeničku</a:t>
            </a:r>
            <a:r>
              <a:rPr lang="en-GB" sz="50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25.-tu </a:t>
            </a:r>
            <a:r>
              <a:rPr lang="hr-HR" sz="50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obljetnicu</a:t>
            </a:r>
            <a:r>
              <a:rPr lang="en-GB" sz="50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5000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GB" sz="50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5000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akciju</a:t>
            </a:r>
            <a:r>
              <a:rPr lang="en-GB" sz="50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“Za </a:t>
            </a:r>
            <a:r>
              <a:rPr lang="en-GB" sz="5000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bolji</a:t>
            </a:r>
            <a:r>
              <a:rPr lang="en-GB" sz="50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vid”. </a:t>
            </a:r>
            <a:endParaRPr lang="hr-HR" sz="50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>
              <a:buNone/>
            </a:pPr>
            <a:endParaRPr lang="en-GB" sz="50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hr-HR" sz="50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Tiskanje fotografija omogućio je Frane Jafra, tiskara Jafra print d.o.o.</a:t>
            </a:r>
          </a:p>
          <a:p>
            <a:pPr>
              <a:buNone/>
            </a:pPr>
            <a:endParaRPr lang="hr-HR" sz="50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70000"/>
              </a:lnSpc>
              <a:buNone/>
            </a:pPr>
            <a:r>
              <a:rPr lang="hr-HR" sz="50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Akciju možete podržati narudžbama na mail: </a:t>
            </a:r>
            <a:r>
              <a:rPr lang="hr-HR" sz="5000" dirty="0">
                <a:solidFill>
                  <a:srgbClr val="0563C1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lcmarjan.akcija@</a:t>
            </a:r>
            <a:r>
              <a:rPr lang="en-GB" sz="5000" dirty="0">
                <a:solidFill>
                  <a:srgbClr val="0563C1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yahoo</a:t>
            </a:r>
            <a:r>
              <a:rPr lang="hr-HR" sz="50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.com</a:t>
            </a:r>
            <a:r>
              <a:rPr lang="hr-HR" sz="50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GB" sz="5000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Cijena</a:t>
            </a:r>
            <a:r>
              <a:rPr lang="en-GB" sz="50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5000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fotografije</a:t>
            </a:r>
            <a:r>
              <a:rPr lang="en-GB" sz="50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35x50 cm s </a:t>
            </a:r>
            <a:r>
              <a:rPr lang="en-GB" sz="5000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poštarinom</a:t>
            </a:r>
            <a:r>
              <a:rPr lang="en-GB" sz="50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5000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iznosi</a:t>
            </a:r>
            <a:r>
              <a:rPr lang="en-GB" sz="50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20 €</a:t>
            </a:r>
            <a:r>
              <a:rPr lang="en-GB" sz="50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hr-HR" sz="50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a</a:t>
            </a:r>
            <a:r>
              <a:rPr lang="en-GB" sz="50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5000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možete</a:t>
            </a:r>
            <a:r>
              <a:rPr lang="en-GB" sz="50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5000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naručiti</a:t>
            </a:r>
            <a:r>
              <a:rPr lang="en-GB" sz="50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50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GB" sz="50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5000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fotografinu</a:t>
            </a:r>
            <a:r>
              <a:rPr lang="en-GB" sz="50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5000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dimenzije</a:t>
            </a:r>
            <a:r>
              <a:rPr lang="en-GB" sz="50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50 x ’70 cm po </a:t>
            </a:r>
            <a:r>
              <a:rPr lang="en-GB" sz="5000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cijeni</a:t>
            </a:r>
            <a:r>
              <a:rPr lang="en-GB" sz="50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od 30 </a:t>
            </a:r>
            <a:r>
              <a:rPr lang="en-GB" sz="50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€</a:t>
            </a:r>
            <a:r>
              <a:rPr lang="hr-HR" sz="50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70000"/>
              </a:lnSpc>
              <a:buNone/>
            </a:pPr>
            <a:r>
              <a:rPr lang="en-GB" sz="50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50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Molimo vas navedite broj fotografije kao i adresu gdje želite </a:t>
            </a:r>
            <a:r>
              <a:rPr lang="en-GB" sz="5000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primiti</a:t>
            </a:r>
            <a:r>
              <a:rPr lang="en-GB" sz="50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5000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pošiljku</a:t>
            </a:r>
            <a:r>
              <a:rPr lang="hr-HR" sz="50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  <a:endParaRPr lang="en-GB" sz="50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70000"/>
              </a:lnSpc>
              <a:buNone/>
            </a:pPr>
            <a:r>
              <a:rPr lang="hr-HR" sz="50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Po izvršenoj uplati na račun  </a:t>
            </a:r>
            <a:r>
              <a:rPr lang="en-GB" sz="50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IBAN: HR2424850031100218088</a:t>
            </a:r>
            <a:r>
              <a:rPr lang="hr-HR" sz="50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LC Marjan</a:t>
            </a:r>
            <a:r>
              <a:rPr lang="en-GB" sz="50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Split</a:t>
            </a:r>
            <a:r>
              <a:rPr lang="hr-HR" sz="50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50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OIB: 27157101765</a:t>
            </a:r>
            <a:r>
              <a:rPr lang="hr-HR" sz="50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fotografije će biti poslane na vašu navedenu adresu</a:t>
            </a:r>
            <a:r>
              <a:rPr lang="en-GB" sz="50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50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None/>
            </a:pPr>
            <a:endParaRPr lang="en-GB" sz="50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A9BD9CE-B385-A1A2-9E7D-78AD505ECEC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6341" y="3409544"/>
            <a:ext cx="19318" cy="389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DA2D4B1-B841-552F-B202-E8E124912F3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6475" y="3409950"/>
            <a:ext cx="19050" cy="38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152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1A9BA0-70C7-AB10-2A12-B4453F32B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F93D82-3DC3-9D72-DC24-E3477B35C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DCB5296-5A6F-308C-3A51-5A7BEE81D65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91F094E-83F0-B1B4-3E30-5BF8BF7C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FOTOGRAFIJA 1</a:t>
            </a:r>
          </a:p>
        </p:txBody>
      </p:sp>
    </p:spTree>
    <p:extLst>
      <p:ext uri="{BB962C8B-B14F-4D97-AF65-F5344CB8AC3E}">
        <p14:creationId xmlns="" xmlns:p14="http://schemas.microsoft.com/office/powerpoint/2010/main" val="763821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1A9BA0-70C7-AB10-2A12-B4453F32B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BB5A1900-5D4C-6E6F-151C-17BF5F09B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A4FE58A-9F0D-3E06-D294-89B1C93B7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FOTOGRAFIJA 2</a:t>
            </a:r>
          </a:p>
        </p:txBody>
      </p:sp>
    </p:spTree>
    <p:extLst>
      <p:ext uri="{BB962C8B-B14F-4D97-AF65-F5344CB8AC3E}">
        <p14:creationId xmlns="" xmlns:p14="http://schemas.microsoft.com/office/powerpoint/2010/main" val="705449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1A9BA0-70C7-AB10-2A12-B4453F32B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BB5A1900-5D4C-6E6F-151C-17BF5F09B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0"/>
            <a:ext cx="10515600" cy="685799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9B78470-6252-B99B-20CF-764F10543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FOTOGRAFIJA 3</a:t>
            </a:r>
          </a:p>
        </p:txBody>
      </p:sp>
    </p:spTree>
    <p:extLst>
      <p:ext uri="{BB962C8B-B14F-4D97-AF65-F5344CB8AC3E}">
        <p14:creationId xmlns="" xmlns:p14="http://schemas.microsoft.com/office/powerpoint/2010/main" val="3238591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1A9BA0-70C7-AB10-2A12-B4453F32B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79AF0CBD-415A-C547-5462-751FCEF80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2F70A4A-4A06-4876-C85A-2250CAF3A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FOTOGRAFIJA 4</a:t>
            </a:r>
          </a:p>
        </p:txBody>
      </p:sp>
    </p:spTree>
    <p:extLst>
      <p:ext uri="{BB962C8B-B14F-4D97-AF65-F5344CB8AC3E}">
        <p14:creationId xmlns="" xmlns:p14="http://schemas.microsoft.com/office/powerpoint/2010/main" val="2653306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1A9BA0-70C7-AB10-2A12-B4453F32B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44590896-F0FE-91D2-3E3C-2D98F7BD3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4153D49-E7C9-7498-77F3-FD1D28BD2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FOTOGRAFIJA 5</a:t>
            </a:r>
          </a:p>
        </p:txBody>
      </p:sp>
    </p:spTree>
    <p:extLst>
      <p:ext uri="{BB962C8B-B14F-4D97-AF65-F5344CB8AC3E}">
        <p14:creationId xmlns="" xmlns:p14="http://schemas.microsoft.com/office/powerpoint/2010/main" val="2747300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1A9BA0-70C7-AB10-2A12-B4453F32B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4D656BC8-A7AD-90D5-6FEB-F25470FFF4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2A01882-7BD4-5F8B-85BA-2716A09ED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FOTOGRAFIJA 6</a:t>
            </a:r>
          </a:p>
        </p:txBody>
      </p:sp>
    </p:spTree>
    <p:extLst>
      <p:ext uri="{BB962C8B-B14F-4D97-AF65-F5344CB8AC3E}">
        <p14:creationId xmlns="" xmlns:p14="http://schemas.microsoft.com/office/powerpoint/2010/main" val="3682922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300</TotalTime>
  <Words>174</Words>
  <Application>Microsoft Office PowerPoint</Application>
  <PresentationFormat>Custom</PresentationFormat>
  <Paragraphs>35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THE INTERNATIONAL ASSOTIATION OF LIONS CLUBS  DISTRICT 126 CROATIA   LIONS KLUB MARJAN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Biseri Hrvatske – otkrij me, zavoli me</dc:title>
  <dc:creator>Kuvacic, Dino</dc:creator>
  <cp:lastModifiedBy>User</cp:lastModifiedBy>
  <cp:revision>36</cp:revision>
  <dcterms:created xsi:type="dcterms:W3CDTF">2023-03-11T09:56:47Z</dcterms:created>
  <dcterms:modified xsi:type="dcterms:W3CDTF">2023-04-13T18:57:51Z</dcterms:modified>
</cp:coreProperties>
</file>