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1" r:id="rId4"/>
    <p:sldId id="260" r:id="rId5"/>
    <p:sldId id="259" r:id="rId6"/>
    <p:sldId id="258" r:id="rId7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513F1-809F-4956-8545-F5BCBF2A7B75}" type="datetimeFigureOut">
              <a:rPr lang="hr-HR" smtClean="0"/>
              <a:t>20.11.2021.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0F90-D8C3-432C-8A97-7D42B730CAA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93115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513F1-809F-4956-8545-F5BCBF2A7B75}" type="datetimeFigureOut">
              <a:rPr lang="hr-HR" smtClean="0"/>
              <a:t>20.11.2021.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0F90-D8C3-432C-8A97-7D42B730CAA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491028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513F1-809F-4956-8545-F5BCBF2A7B75}" type="datetimeFigureOut">
              <a:rPr lang="hr-HR" smtClean="0"/>
              <a:t>20.11.2021.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0F90-D8C3-432C-8A97-7D42B730CAA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15843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513F1-809F-4956-8545-F5BCBF2A7B75}" type="datetimeFigureOut">
              <a:rPr lang="hr-HR" smtClean="0"/>
              <a:t>20.11.2021.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0F90-D8C3-432C-8A97-7D42B730CAA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7196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513F1-809F-4956-8545-F5BCBF2A7B75}" type="datetimeFigureOut">
              <a:rPr lang="hr-HR" smtClean="0"/>
              <a:t>20.11.2021.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0F90-D8C3-432C-8A97-7D42B730CAA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48690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513F1-809F-4956-8545-F5BCBF2A7B75}" type="datetimeFigureOut">
              <a:rPr lang="hr-HR" smtClean="0"/>
              <a:t>20.11.2021.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0F90-D8C3-432C-8A97-7D42B730CAA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324694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513F1-809F-4956-8545-F5BCBF2A7B75}" type="datetimeFigureOut">
              <a:rPr lang="hr-HR" smtClean="0"/>
              <a:t>20.11.2021.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0F90-D8C3-432C-8A97-7D42B730CAA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52728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513F1-809F-4956-8545-F5BCBF2A7B75}" type="datetimeFigureOut">
              <a:rPr lang="hr-HR" smtClean="0"/>
              <a:t>20.11.2021.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0F90-D8C3-432C-8A97-7D42B730CAA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99546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513F1-809F-4956-8545-F5BCBF2A7B75}" type="datetimeFigureOut">
              <a:rPr lang="hr-HR" smtClean="0"/>
              <a:t>20.11.2021.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0F90-D8C3-432C-8A97-7D42B730CAA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785776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513F1-809F-4956-8545-F5BCBF2A7B75}" type="datetimeFigureOut">
              <a:rPr lang="hr-HR" smtClean="0"/>
              <a:t>20.11.2021.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0F90-D8C3-432C-8A97-7D42B730CAA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758415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513F1-809F-4956-8545-F5BCBF2A7B75}" type="datetimeFigureOut">
              <a:rPr lang="hr-HR" smtClean="0"/>
              <a:t>20.11.2021.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80F90-D8C3-432C-8A97-7D42B730CAA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62029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6513F1-809F-4956-8545-F5BCBF2A7B75}" type="datetimeFigureOut">
              <a:rPr lang="hr-HR" smtClean="0"/>
              <a:t>20.11.2021.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880F90-D8C3-432C-8A97-7D42B730CAAB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201627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6517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4" name="Slika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504" y="316659"/>
            <a:ext cx="10835014" cy="62219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8850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35" y="1008995"/>
            <a:ext cx="5039709" cy="3518097"/>
          </a:xfrm>
          <a:prstGeom prst="rect">
            <a:avLst/>
          </a:prstGeom>
        </p:spPr>
      </p:pic>
      <p:sp>
        <p:nvSpPr>
          <p:cNvPr id="3" name="Pravokutnik 2"/>
          <p:cNvSpPr/>
          <p:nvPr/>
        </p:nvSpPr>
        <p:spPr>
          <a:xfrm>
            <a:off x="0" y="4770577"/>
            <a:ext cx="5695100" cy="167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hr-HR" sz="2400" b="1" i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ANTONIO JURIĆ, 13. </a:t>
            </a:r>
            <a:r>
              <a:rPr lang="hr-HR" sz="2400" b="1" i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godina </a:t>
            </a:r>
          </a:p>
          <a:p>
            <a:pPr lv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hr-HR" sz="2400" b="1" i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Centar </a:t>
            </a:r>
            <a:r>
              <a:rPr lang="hr-HR" sz="2400" b="1" i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za odgoj i obrazovanje „Vinko Bek” </a:t>
            </a:r>
            <a:r>
              <a:rPr lang="hr-HR" sz="2400" b="1" i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hr-HR" sz="2400" b="1" i="1" dirty="0" smtClean="0"/>
              <a:t>LC </a:t>
            </a:r>
            <a:r>
              <a:rPr lang="hr-HR" sz="2400" b="1" i="1" dirty="0"/>
              <a:t>Zrinjevac</a:t>
            </a:r>
            <a:endParaRPr lang="hr-HR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kstniOkvir 3"/>
          <p:cNvSpPr txBox="1"/>
          <p:nvPr/>
        </p:nvSpPr>
        <p:spPr>
          <a:xfrm>
            <a:off x="6764" y="102529"/>
            <a:ext cx="2690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smtClean="0"/>
              <a:t>4. mjesto</a:t>
            </a:r>
            <a:endParaRPr lang="hr-HR" sz="2800" b="1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0686" y="1008995"/>
            <a:ext cx="4666594" cy="3499945"/>
          </a:xfrm>
          <a:prstGeom prst="rect">
            <a:avLst/>
          </a:prstGeom>
        </p:spPr>
      </p:pic>
      <p:sp>
        <p:nvSpPr>
          <p:cNvPr id="6" name="Pravokutnik 5"/>
          <p:cNvSpPr/>
          <p:nvPr/>
        </p:nvSpPr>
        <p:spPr>
          <a:xfrm>
            <a:off x="5855169" y="4770577"/>
            <a:ext cx="5717627" cy="1674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hr-HR" sz="2400" b="1" i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IVAN GRABOVČIĆ, 13. </a:t>
            </a:r>
            <a:r>
              <a:rPr lang="hr-HR" sz="2400" b="1" i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godina </a:t>
            </a:r>
          </a:p>
          <a:p>
            <a:pPr lvl="0" algn="ctr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</a:pPr>
            <a:r>
              <a:rPr lang="hr-HR" sz="2400" b="1" i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Centar </a:t>
            </a:r>
            <a:r>
              <a:rPr lang="hr-HR" sz="2400" b="1" i="1" dirty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za odgoj i obrazovanje „Vinko Bek</a:t>
            </a:r>
            <a:r>
              <a:rPr lang="hr-HR" sz="2400" b="1" i="1" dirty="0" smtClean="0">
                <a:solidFill>
                  <a:srgbClr val="00000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” </a:t>
            </a:r>
            <a:r>
              <a:rPr lang="hr-HR" sz="2400" b="1" i="1" dirty="0"/>
              <a:t>LC Zrinjevac</a:t>
            </a:r>
            <a:endParaRPr lang="hr-H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60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12835" y="857250"/>
            <a:ext cx="6858000" cy="5143500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5787915" y="2574840"/>
            <a:ext cx="5546619" cy="1653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</a:pPr>
            <a:r>
              <a:rPr lang="hr-HR" sz="2400" b="1" i="1" dirty="0" smtClean="0"/>
              <a:t>MARTA GEA VUKSANOVIĆ, 11. </a:t>
            </a:r>
            <a:r>
              <a:rPr lang="hr-HR" sz="2400" b="1" i="1" dirty="0"/>
              <a:t>godina, </a:t>
            </a:r>
            <a:r>
              <a:rPr lang="hr-HR" sz="2400" b="1" i="1" dirty="0" smtClean="0"/>
              <a:t>5.c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</a:pPr>
            <a:r>
              <a:rPr lang="hr-HR" sz="2400" b="1" i="1" dirty="0" smtClean="0"/>
              <a:t> </a:t>
            </a:r>
            <a:r>
              <a:rPr lang="hr-HR" sz="2400" b="1" i="1" dirty="0"/>
              <a:t>OŠ </a:t>
            </a:r>
            <a:r>
              <a:rPr lang="hr-HR" sz="2400" b="1" i="1" dirty="0" err="1" smtClean="0"/>
              <a:t>Viktorovac</a:t>
            </a:r>
            <a:r>
              <a:rPr lang="hr-HR" sz="2400" b="1" i="1" dirty="0" smtClean="0"/>
              <a:t>, </a:t>
            </a:r>
            <a:r>
              <a:rPr lang="hr-HR" sz="2400" b="1" i="1" dirty="0" smtClean="0"/>
              <a:t>Sisak 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</a:pPr>
            <a:r>
              <a:rPr lang="hr-HR" sz="2400" b="1" i="1" dirty="0" smtClean="0"/>
              <a:t>LC </a:t>
            </a:r>
            <a:r>
              <a:rPr lang="hr-HR" sz="2400" b="1" i="1" dirty="0" smtClean="0"/>
              <a:t>Zrinjevac</a:t>
            </a:r>
            <a:endParaRPr lang="hr-HR" sz="2400" b="1" i="1" dirty="0"/>
          </a:p>
        </p:txBody>
      </p:sp>
      <p:sp>
        <p:nvSpPr>
          <p:cNvPr id="6" name="TekstniOkvir 5"/>
          <p:cNvSpPr txBox="1"/>
          <p:nvPr/>
        </p:nvSpPr>
        <p:spPr>
          <a:xfrm>
            <a:off x="7361283" y="1237646"/>
            <a:ext cx="2690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smtClean="0"/>
              <a:t>3. mjesto</a:t>
            </a:r>
            <a:endParaRPr lang="hr-HR" sz="2800" b="1" dirty="0"/>
          </a:p>
        </p:txBody>
      </p:sp>
    </p:spTree>
    <p:extLst>
      <p:ext uri="{BB962C8B-B14F-4D97-AF65-F5344CB8AC3E}">
        <p14:creationId xmlns:p14="http://schemas.microsoft.com/office/powerpoint/2010/main" val="4020383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 descr="C:\Users\Dajana Gašo Sokač\Downloads\IMG-8843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0"/>
            <a:ext cx="7252139" cy="470863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Pravokutnik 4"/>
          <p:cNvSpPr/>
          <p:nvPr/>
        </p:nvSpPr>
        <p:spPr>
          <a:xfrm>
            <a:off x="441435" y="5042391"/>
            <a:ext cx="10794124" cy="1653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</a:pPr>
            <a:r>
              <a:rPr lang="hr-HR" sz="2400" b="1" i="1" dirty="0"/>
              <a:t>MIJA BRATALJENOVIĆ, 13. godina, </a:t>
            </a:r>
            <a:r>
              <a:rPr lang="hr-HR" sz="2400" b="1" i="1" dirty="0" smtClean="0"/>
              <a:t>7.b</a:t>
            </a:r>
          </a:p>
          <a:p>
            <a:pPr lvl="0" algn="ctr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</a:pPr>
            <a:r>
              <a:rPr lang="hr-HR" sz="2400" b="1" i="1" dirty="0" smtClean="0"/>
              <a:t>  </a:t>
            </a:r>
            <a:r>
              <a:rPr lang="hr-HR" sz="2400" b="1" i="1" dirty="0"/>
              <a:t>OŠ Vladimira Nazora, </a:t>
            </a:r>
            <a:r>
              <a:rPr lang="hr-HR" sz="2400" b="1" i="1" dirty="0" smtClean="0"/>
              <a:t>Đakovo, </a:t>
            </a:r>
            <a:endParaRPr lang="hr-HR" sz="2400" b="1" i="1" dirty="0" smtClean="0"/>
          </a:p>
          <a:p>
            <a:pPr lvl="0" algn="ctr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</a:pPr>
            <a:r>
              <a:rPr lang="hr-HR" sz="2400" b="1" i="1" dirty="0" smtClean="0"/>
              <a:t>LC </a:t>
            </a:r>
            <a:r>
              <a:rPr lang="hr-HR" sz="2400" b="1" i="1" dirty="0" smtClean="0"/>
              <a:t>Đakovo</a:t>
            </a:r>
            <a:endParaRPr lang="hr-HR" sz="2400" b="1" i="1" dirty="0"/>
          </a:p>
        </p:txBody>
      </p:sp>
      <p:sp>
        <p:nvSpPr>
          <p:cNvPr id="6" name="TekstniOkvir 5"/>
          <p:cNvSpPr txBox="1"/>
          <p:nvPr/>
        </p:nvSpPr>
        <p:spPr>
          <a:xfrm>
            <a:off x="151186" y="113039"/>
            <a:ext cx="2690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smtClean="0"/>
              <a:t>2. mjesto</a:t>
            </a:r>
            <a:endParaRPr lang="hr-HR" sz="2800" b="1" dirty="0"/>
          </a:p>
        </p:txBody>
      </p:sp>
    </p:spTree>
    <p:extLst>
      <p:ext uri="{BB962C8B-B14F-4D97-AF65-F5344CB8AC3E}">
        <p14:creationId xmlns:p14="http://schemas.microsoft.com/office/powerpoint/2010/main" val="3845415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9778" y="113039"/>
            <a:ext cx="8837961" cy="6196179"/>
          </a:xfrm>
          <a:prstGeom prst="rect">
            <a:avLst/>
          </a:prstGeom>
        </p:spPr>
      </p:pic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051034" y="6471362"/>
            <a:ext cx="9144000" cy="1655762"/>
          </a:xfrm>
        </p:spPr>
        <p:txBody>
          <a:bodyPr/>
          <a:lstStyle/>
          <a:p>
            <a:r>
              <a:rPr lang="hr-HR" b="1" i="1" dirty="0"/>
              <a:t>EMA ŠARČEVIĆ, 11. godina, 5.d, OŠ “ </a:t>
            </a:r>
            <a:r>
              <a:rPr lang="hr-HR" b="1" i="1" dirty="0" err="1"/>
              <a:t>Srdoči</a:t>
            </a:r>
            <a:r>
              <a:rPr lang="hr-HR" b="1" i="1" dirty="0"/>
              <a:t>“, </a:t>
            </a:r>
            <a:r>
              <a:rPr lang="hr-HR" b="1" i="1" dirty="0" smtClean="0"/>
              <a:t>Rijeka, LC Korzo</a:t>
            </a:r>
            <a:endParaRPr lang="hr-HR" dirty="0"/>
          </a:p>
        </p:txBody>
      </p:sp>
      <p:sp>
        <p:nvSpPr>
          <p:cNvPr id="2" name="TekstniOkvir 1"/>
          <p:cNvSpPr txBox="1"/>
          <p:nvPr/>
        </p:nvSpPr>
        <p:spPr>
          <a:xfrm>
            <a:off x="151186" y="113039"/>
            <a:ext cx="26906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2800" b="1" dirty="0" smtClean="0"/>
              <a:t>1. mjesto</a:t>
            </a:r>
            <a:endParaRPr lang="hr-HR" sz="2800" b="1" dirty="0"/>
          </a:p>
        </p:txBody>
      </p:sp>
    </p:spTree>
    <p:extLst>
      <p:ext uri="{BB962C8B-B14F-4D97-AF65-F5344CB8AC3E}">
        <p14:creationId xmlns:p14="http://schemas.microsoft.com/office/powerpoint/2010/main" val="1180141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96</Words>
  <Application>Microsoft Office PowerPoint</Application>
  <PresentationFormat>Široki zaslon</PresentationFormat>
  <Paragraphs>15</Paragraphs>
  <Slides>6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Times New Roman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Dajana Gašo Sokač</dc:creator>
  <cp:lastModifiedBy>Dajana Gašo Sokač</cp:lastModifiedBy>
  <cp:revision>1</cp:revision>
  <dcterms:created xsi:type="dcterms:W3CDTF">2021-11-20T13:47:04Z</dcterms:created>
  <dcterms:modified xsi:type="dcterms:W3CDTF">2021-11-20T13:47:14Z</dcterms:modified>
</cp:coreProperties>
</file>